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82"/>
  </p:notesMasterIdLst>
  <p:sldIdLst>
    <p:sldId id="256" r:id="rId2"/>
    <p:sldId id="257" r:id="rId3"/>
    <p:sldId id="305" r:id="rId4"/>
    <p:sldId id="308" r:id="rId5"/>
    <p:sldId id="307" r:id="rId6"/>
    <p:sldId id="306" r:id="rId7"/>
    <p:sldId id="310" r:id="rId8"/>
    <p:sldId id="309" r:id="rId9"/>
    <p:sldId id="311" r:id="rId10"/>
    <p:sldId id="312" r:id="rId11"/>
    <p:sldId id="313" r:id="rId12"/>
    <p:sldId id="259" r:id="rId13"/>
    <p:sldId id="314" r:id="rId14"/>
    <p:sldId id="315" r:id="rId15"/>
    <p:sldId id="316" r:id="rId16"/>
    <p:sldId id="317" r:id="rId17"/>
    <p:sldId id="318" r:id="rId18"/>
    <p:sldId id="319" r:id="rId19"/>
    <p:sldId id="320" r:id="rId20"/>
    <p:sldId id="321" r:id="rId21"/>
    <p:sldId id="260" r:id="rId22"/>
    <p:sldId id="328" r:id="rId23"/>
    <p:sldId id="327"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262" r:id="rId37"/>
    <p:sldId id="263" r:id="rId38"/>
    <p:sldId id="322" r:id="rId39"/>
    <p:sldId id="323" r:id="rId40"/>
    <p:sldId id="324" r:id="rId41"/>
    <p:sldId id="325" r:id="rId42"/>
    <p:sldId id="326" r:id="rId43"/>
    <p:sldId id="264" r:id="rId44"/>
    <p:sldId id="295" r:id="rId45"/>
    <p:sldId id="298" r:id="rId46"/>
    <p:sldId id="297" r:id="rId47"/>
    <p:sldId id="296" r:id="rId48"/>
    <p:sldId id="300" r:id="rId49"/>
    <p:sldId id="299" r:id="rId50"/>
    <p:sldId id="301" r:id="rId51"/>
    <p:sldId id="302" r:id="rId52"/>
    <p:sldId id="303" r:id="rId53"/>
    <p:sldId id="304" r:id="rId54"/>
    <p:sldId id="265" r:id="rId55"/>
    <p:sldId id="266" r:id="rId56"/>
    <p:sldId id="267" r:id="rId57"/>
    <p:sldId id="268" r:id="rId58"/>
    <p:sldId id="269" r:id="rId59"/>
    <p:sldId id="270" r:id="rId60"/>
    <p:sldId id="271" r:id="rId61"/>
    <p:sldId id="272" r:id="rId62"/>
    <p:sldId id="273" r:id="rId63"/>
    <p:sldId id="274" r:id="rId64"/>
    <p:sldId id="278" r:id="rId65"/>
    <p:sldId id="279" r:id="rId66"/>
    <p:sldId id="280" r:id="rId67"/>
    <p:sldId id="281" r:id="rId68"/>
    <p:sldId id="282" r:id="rId69"/>
    <p:sldId id="283" r:id="rId70"/>
    <p:sldId id="284" r:id="rId71"/>
    <p:sldId id="285" r:id="rId72"/>
    <p:sldId id="286" r:id="rId73"/>
    <p:sldId id="287" r:id="rId74"/>
    <p:sldId id="288" r:id="rId75"/>
    <p:sldId id="289" r:id="rId76"/>
    <p:sldId id="290" r:id="rId77"/>
    <p:sldId id="291" r:id="rId78"/>
    <p:sldId id="292" r:id="rId79"/>
    <p:sldId id="293" r:id="rId80"/>
    <p:sldId id="294" r:id="rId81"/>
  </p:sldIdLst>
  <p:sldSz cx="9144000" cy="5143500" type="screen16x9"/>
  <p:notesSz cx="6858000" cy="9144000"/>
  <p:embeddedFontLst>
    <p:embeddedFont>
      <p:font typeface="Calibri" panose="020F0502020204030204" pitchFamily="34" charset="0"/>
      <p:regular r:id="rId83"/>
      <p:bold r:id="rId84"/>
      <p:italic r:id="rId85"/>
      <p:boldItalic r:id="rId86"/>
    </p:embeddedFont>
    <p:embeddedFont>
      <p:font typeface="Chivo Light" panose="020B0604020202020204" charset="0"/>
      <p:regular r:id="rId87"/>
      <p:bold r:id="rId88"/>
      <p:italic r:id="rId89"/>
      <p:boldItalic r:id="rId90"/>
    </p:embeddedFont>
    <p:embeddedFont>
      <p:font typeface="Montserrat" panose="00000500000000000000" pitchFamily="2" charset="0"/>
      <p:regular r:id="rId91"/>
      <p:bold r:id="rId92"/>
      <p:italic r:id="rId93"/>
      <p:boldItalic r:id="rId94"/>
    </p:embeddedFont>
    <p:embeddedFont>
      <p:font typeface="Titillium Web" panose="00000500000000000000" pitchFamily="2" charset="0"/>
      <p:regular r:id="rId95"/>
      <p:bold r:id="rId96"/>
      <p:italic r:id="rId97"/>
      <p:boldItalic r:id="rId98"/>
    </p:embeddedFont>
    <p:embeddedFont>
      <p:font typeface="Titillium Web Light" panose="00000400000000000000" pitchFamily="2"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5" d="100"/>
          <a:sy n="95" d="100"/>
        </p:scale>
        <p:origin x="69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12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064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488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15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377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5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471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542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13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865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962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209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344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301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8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609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005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60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20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854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859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237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059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92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94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529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05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415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30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953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961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066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556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369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692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904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109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774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654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507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410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2024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9331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61b76370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61b76370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61b76370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61b76370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61b76370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61b76370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4634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61b76370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61b76370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d61b76370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d61b76370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d61b76370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d61b76370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d61b76370e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d61b76370e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d61b76370e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61b76370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d61b76370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d61b76370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d61b76370e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d61b76370e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8515f24e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8515f24e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2103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65b14e3574_6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65b14e3574_6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253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2" name="Google Shape;42;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457200" y="4406300"/>
            <a:ext cx="60255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46" name="Google Shape;46;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hyperlink" Target="http://unsplash.co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fontsquirrel.com/fonts/titillium"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Redes </a:t>
            </a:r>
            <a:r>
              <a:rPr lang="en-US" dirty="0" err="1"/>
              <a:t>VLan</a:t>
            </a:r>
            <a:br>
              <a:rPr lang="en-US"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3" name="CuadroTexto 2">
            <a:extLst>
              <a:ext uri="{FF2B5EF4-FFF2-40B4-BE49-F238E27FC236}">
                <a16:creationId xmlns:a16="http://schemas.microsoft.com/office/drawing/2014/main" id="{1E74A855-D15B-7F08-D7D1-C77553CEAC34}"/>
              </a:ext>
            </a:extLst>
          </p:cNvPr>
          <p:cNvSpPr txBox="1"/>
          <p:nvPr/>
        </p:nvSpPr>
        <p:spPr>
          <a:xfrm>
            <a:off x="806494" y="1887529"/>
            <a:ext cx="5326911" cy="2862322"/>
          </a:xfrm>
          <a:prstGeom prst="rect">
            <a:avLst/>
          </a:prstGeom>
          <a:noFill/>
        </p:spPr>
        <p:txBody>
          <a:bodyPr wrap="square">
            <a:spAutoFit/>
          </a:bodyPr>
          <a:lstStyle/>
          <a:p>
            <a:r>
              <a:rPr lang="es-MX" sz="1800" b="1" dirty="0">
                <a:solidFill>
                  <a:schemeClr val="bg1"/>
                </a:solidFill>
              </a:rPr>
              <a:t>Objetivo</a:t>
            </a:r>
          </a:p>
          <a:p>
            <a:endParaRPr lang="es-MX" sz="1800" b="1" dirty="0">
              <a:solidFill>
                <a:schemeClr val="bg1"/>
              </a:solidFill>
            </a:endParaRPr>
          </a:p>
          <a:p>
            <a:r>
              <a:rPr lang="es-MX" sz="1800" dirty="0">
                <a:solidFill>
                  <a:schemeClr val="bg1"/>
                </a:solidFill>
              </a:rPr>
              <a:t> El objetivo de usar VLAN en un entorno doméstico o profesional, es para segmentar adecuadamente la red y usar cada subred de una forma diferente, además, al segmentar por subredes usando </a:t>
            </a:r>
            <a:r>
              <a:rPr lang="es-MX" sz="1800" dirty="0" err="1">
                <a:solidFill>
                  <a:schemeClr val="bg1"/>
                </a:solidFill>
              </a:rPr>
              <a:t>VLANs</a:t>
            </a:r>
            <a:r>
              <a:rPr lang="es-MX" sz="1800" dirty="0">
                <a:solidFill>
                  <a:schemeClr val="bg1"/>
                </a:solidFill>
              </a:rPr>
              <a:t> se puede permitir o denegar el tráfico entre las diferentes VLAN gracias a un dispositivo L3 como un </a:t>
            </a:r>
            <a:r>
              <a:rPr lang="es-MX" sz="1800" dirty="0" err="1">
                <a:solidFill>
                  <a:schemeClr val="bg1"/>
                </a:solidFill>
              </a:rPr>
              <a:t>router</a:t>
            </a:r>
            <a:r>
              <a:rPr lang="es-MX" sz="1800" dirty="0">
                <a:solidFill>
                  <a:schemeClr val="bg1"/>
                </a:solidFill>
              </a:rPr>
              <a:t> o un switch multicapa L3.</a:t>
            </a:r>
          </a:p>
        </p:txBody>
      </p:sp>
    </p:spTree>
    <p:extLst>
      <p:ext uri="{BB962C8B-B14F-4D97-AF65-F5344CB8AC3E}">
        <p14:creationId xmlns:p14="http://schemas.microsoft.com/office/powerpoint/2010/main" val="198486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3" name="CuadroTexto 2">
            <a:extLst>
              <a:ext uri="{FF2B5EF4-FFF2-40B4-BE49-F238E27FC236}">
                <a16:creationId xmlns:a16="http://schemas.microsoft.com/office/drawing/2014/main" id="{F4FD9586-0222-12BC-1145-61F69422F814}"/>
              </a:ext>
            </a:extLst>
          </p:cNvPr>
          <p:cNvSpPr txBox="1"/>
          <p:nvPr/>
        </p:nvSpPr>
        <p:spPr>
          <a:xfrm>
            <a:off x="797442" y="2157080"/>
            <a:ext cx="4572000" cy="1938992"/>
          </a:xfrm>
          <a:prstGeom prst="rect">
            <a:avLst/>
          </a:prstGeom>
          <a:noFill/>
        </p:spPr>
        <p:txBody>
          <a:bodyPr wrap="square">
            <a:spAutoFit/>
          </a:bodyPr>
          <a:lstStyle/>
          <a:p>
            <a:r>
              <a:rPr lang="es-MX" sz="2000" dirty="0">
                <a:solidFill>
                  <a:schemeClr val="bg1"/>
                </a:solidFill>
              </a:rPr>
              <a:t>Para permitir la comunicación o la no comunicación de las VLAN se deben hacer uso de ACL (Listas de Control de Acceso), o configurar el firewall correspondiente para permitir o denegar el tráfico</a:t>
            </a:r>
          </a:p>
        </p:txBody>
      </p:sp>
    </p:spTree>
    <p:extLst>
      <p:ext uri="{BB962C8B-B14F-4D97-AF65-F5344CB8AC3E}">
        <p14:creationId xmlns:p14="http://schemas.microsoft.com/office/powerpoint/2010/main" val="2685616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12</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5" name="CuadroTexto 4">
            <a:extLst>
              <a:ext uri="{FF2B5EF4-FFF2-40B4-BE49-F238E27FC236}">
                <a16:creationId xmlns:a16="http://schemas.microsoft.com/office/drawing/2014/main" id="{6D4AE6E5-FED8-DAAC-BD77-2E8FBC6379D6}"/>
              </a:ext>
            </a:extLst>
          </p:cNvPr>
          <p:cNvSpPr txBox="1"/>
          <p:nvPr/>
        </p:nvSpPr>
        <p:spPr>
          <a:xfrm>
            <a:off x="640080" y="2418924"/>
            <a:ext cx="5352947" cy="1477328"/>
          </a:xfrm>
          <a:prstGeom prst="rect">
            <a:avLst/>
          </a:prstGeom>
          <a:noFill/>
        </p:spPr>
        <p:txBody>
          <a:bodyPr wrap="square">
            <a:spAutoFit/>
          </a:bodyPr>
          <a:lstStyle/>
          <a:p>
            <a:r>
              <a:rPr lang="es-MX" sz="1800" dirty="0">
                <a:solidFill>
                  <a:schemeClr val="bg1"/>
                </a:solidFill>
              </a:rPr>
              <a:t>Actualmente existen varios tipos de </a:t>
            </a:r>
            <a:r>
              <a:rPr lang="es-MX" sz="1800" dirty="0" err="1">
                <a:solidFill>
                  <a:schemeClr val="bg1"/>
                </a:solidFill>
              </a:rPr>
              <a:t>VLANs</a:t>
            </a:r>
            <a:r>
              <a:rPr lang="es-MX" sz="1800" dirty="0">
                <a:solidFill>
                  <a:schemeClr val="bg1"/>
                </a:solidFill>
              </a:rPr>
              <a:t> que podemos utilizar en los diferentes equipos, es decir, en los switches y puntos de acceso </a:t>
            </a:r>
            <a:r>
              <a:rPr lang="es-MX" sz="1800" dirty="0" err="1">
                <a:solidFill>
                  <a:schemeClr val="bg1"/>
                </a:solidFill>
              </a:rPr>
              <a:t>WiFi</a:t>
            </a:r>
            <a:r>
              <a:rPr lang="es-MX" sz="1800" dirty="0">
                <a:solidFill>
                  <a:schemeClr val="bg1"/>
                </a:solidFill>
              </a:rPr>
              <a:t>. Las diferentes </a:t>
            </a:r>
            <a:r>
              <a:rPr lang="es-MX" sz="1800" dirty="0" err="1">
                <a:solidFill>
                  <a:schemeClr val="bg1"/>
                </a:solidFill>
              </a:rPr>
              <a:t>VLANs</a:t>
            </a:r>
            <a:r>
              <a:rPr lang="es-MX" sz="1800" dirty="0">
                <a:solidFill>
                  <a:schemeClr val="bg1"/>
                </a:solidFill>
              </a:rPr>
              <a:t> que existen son las basadas en el estándar 802.1Q VLAN </a:t>
            </a:r>
            <a:r>
              <a:rPr lang="es-MX" sz="1800" dirty="0" err="1">
                <a:solidFill>
                  <a:schemeClr val="bg1"/>
                </a:solidFill>
              </a:rPr>
              <a:t>Tagging</a:t>
            </a:r>
            <a:endParaRPr lang="es-MX" sz="18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13</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5" name="CuadroTexto 4">
            <a:extLst>
              <a:ext uri="{FF2B5EF4-FFF2-40B4-BE49-F238E27FC236}">
                <a16:creationId xmlns:a16="http://schemas.microsoft.com/office/drawing/2014/main" id="{7189E1A9-30BE-165B-0AA3-FD564AB4C802}"/>
              </a:ext>
            </a:extLst>
          </p:cNvPr>
          <p:cNvSpPr txBox="1"/>
          <p:nvPr/>
        </p:nvSpPr>
        <p:spPr>
          <a:xfrm>
            <a:off x="388634" y="1859390"/>
            <a:ext cx="6124354" cy="2800767"/>
          </a:xfrm>
          <a:prstGeom prst="rect">
            <a:avLst/>
          </a:prstGeom>
          <a:noFill/>
        </p:spPr>
        <p:txBody>
          <a:bodyPr wrap="square">
            <a:spAutoFit/>
          </a:bodyPr>
          <a:lstStyle/>
          <a:p>
            <a:r>
              <a:rPr lang="es-MX" sz="1600" dirty="0">
                <a:solidFill>
                  <a:schemeClr val="bg1"/>
                </a:solidFill>
              </a:rPr>
              <a:t>802.1Q VLAN </a:t>
            </a:r>
            <a:r>
              <a:rPr lang="es-MX" sz="1600" dirty="0" err="1">
                <a:solidFill>
                  <a:schemeClr val="bg1"/>
                </a:solidFill>
              </a:rPr>
              <a:t>Tagging</a:t>
            </a:r>
            <a:r>
              <a:rPr lang="es-MX" sz="1600" dirty="0">
                <a:solidFill>
                  <a:schemeClr val="bg1"/>
                </a:solidFill>
              </a:rPr>
              <a:t> </a:t>
            </a:r>
          </a:p>
          <a:p>
            <a:endParaRPr lang="es-MX" sz="1600" dirty="0">
              <a:solidFill>
                <a:schemeClr val="bg1"/>
              </a:solidFill>
            </a:endParaRPr>
          </a:p>
          <a:p>
            <a:r>
              <a:rPr lang="es-MX" sz="1600" dirty="0">
                <a:solidFill>
                  <a:schemeClr val="bg1"/>
                </a:solidFill>
              </a:rPr>
              <a:t>Es el tipo de VLAN más utilizada, hace uso del estándar 802.1Q para etiquetas o quitar la etiqueta a las </a:t>
            </a:r>
            <a:r>
              <a:rPr lang="es-MX" sz="1600" dirty="0" err="1">
                <a:solidFill>
                  <a:schemeClr val="bg1"/>
                </a:solidFill>
              </a:rPr>
              <a:t>VLANs</a:t>
            </a:r>
            <a:r>
              <a:rPr lang="es-MX" sz="1600" dirty="0">
                <a:solidFill>
                  <a:schemeClr val="bg1"/>
                </a:solidFill>
              </a:rPr>
              <a:t>. Este estándar consiste en introducir una cabecera 802.1Q dentro de la trama Ethernet que todos conocemos, con el objetivo de diferenciar las diferentes </a:t>
            </a:r>
            <a:r>
              <a:rPr lang="es-MX" sz="1600" dirty="0" err="1">
                <a:solidFill>
                  <a:schemeClr val="bg1"/>
                </a:solidFill>
              </a:rPr>
              <a:t>VLANs</a:t>
            </a:r>
            <a:r>
              <a:rPr lang="es-MX" sz="1600" dirty="0">
                <a:solidFill>
                  <a:schemeClr val="bg1"/>
                </a:solidFill>
              </a:rPr>
              <a:t> que tengamos configuradas. Este estándar no encapsula la trama original de Ethernet, sino que añade 4 bytes al encabezado Ethernet original, además, el cambio de «</a:t>
            </a:r>
            <a:r>
              <a:rPr lang="es-MX" sz="1600" dirty="0" err="1">
                <a:solidFill>
                  <a:schemeClr val="bg1"/>
                </a:solidFill>
              </a:rPr>
              <a:t>EtherType</a:t>
            </a:r>
            <a:r>
              <a:rPr lang="es-MX" sz="1600" dirty="0">
                <a:solidFill>
                  <a:schemeClr val="bg1"/>
                </a:solidFill>
              </a:rPr>
              <a:t>» se cambia al valor 0x8100 para señalar que se ha cambiado el formato de la trama.</a:t>
            </a:r>
          </a:p>
        </p:txBody>
      </p:sp>
    </p:spTree>
    <p:extLst>
      <p:ext uri="{BB962C8B-B14F-4D97-AF65-F5344CB8AC3E}">
        <p14:creationId xmlns:p14="http://schemas.microsoft.com/office/powerpoint/2010/main" val="115497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14</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2800767"/>
          </a:xfrm>
          <a:prstGeom prst="rect">
            <a:avLst/>
          </a:prstGeom>
          <a:noFill/>
        </p:spPr>
        <p:txBody>
          <a:bodyPr wrap="square" rtlCol="0">
            <a:spAutoFit/>
          </a:bodyPr>
          <a:lstStyle/>
          <a:p>
            <a:r>
              <a:rPr lang="es-MX" sz="1600" dirty="0">
                <a:solidFill>
                  <a:schemeClr val="bg1"/>
                </a:solidFill>
              </a:rPr>
              <a:t>Cuando estamos usando el estándar 802.1Q y creamos las diferentes </a:t>
            </a:r>
            <a:r>
              <a:rPr lang="es-MX" sz="1600" dirty="0" err="1">
                <a:solidFill>
                  <a:schemeClr val="bg1"/>
                </a:solidFill>
              </a:rPr>
              <a:t>VLANs</a:t>
            </a:r>
            <a:r>
              <a:rPr lang="es-MX" sz="1600" dirty="0">
                <a:solidFill>
                  <a:schemeClr val="bg1"/>
                </a:solidFill>
              </a:rPr>
              <a:t> en un switch, podremos configurar los diferentes puertos como «</a:t>
            </a:r>
            <a:r>
              <a:rPr lang="es-MX" sz="1600" dirty="0" err="1">
                <a:solidFill>
                  <a:schemeClr val="bg1"/>
                </a:solidFill>
              </a:rPr>
              <a:t>tagged</a:t>
            </a:r>
            <a:r>
              <a:rPr lang="es-MX" sz="1600" dirty="0">
                <a:solidFill>
                  <a:schemeClr val="bg1"/>
                </a:solidFill>
              </a:rPr>
              <a:t>» o «</a:t>
            </a:r>
            <a:r>
              <a:rPr lang="es-MX" sz="1600" dirty="0" err="1">
                <a:solidFill>
                  <a:schemeClr val="bg1"/>
                </a:solidFill>
              </a:rPr>
              <a:t>untagged</a:t>
            </a:r>
            <a:r>
              <a:rPr lang="es-MX" sz="1600" dirty="0">
                <a:solidFill>
                  <a:schemeClr val="bg1"/>
                </a:solidFill>
              </a:rPr>
              <a:t>», es decir, con etiqueta o sin etiqueta. </a:t>
            </a:r>
          </a:p>
          <a:p>
            <a:endParaRPr lang="es-MX" sz="1600" dirty="0">
              <a:solidFill>
                <a:schemeClr val="bg1"/>
              </a:solidFill>
            </a:endParaRPr>
          </a:p>
          <a:p>
            <a:r>
              <a:rPr lang="es-MX" sz="1600" b="1" dirty="0">
                <a:solidFill>
                  <a:schemeClr val="bg1"/>
                </a:solidFill>
              </a:rPr>
              <a:t>VLAN </a:t>
            </a:r>
            <a:r>
              <a:rPr lang="es-MX" sz="1600" b="1" dirty="0" err="1">
                <a:solidFill>
                  <a:schemeClr val="bg1"/>
                </a:solidFill>
              </a:rPr>
              <a:t>tagged</a:t>
            </a:r>
            <a:r>
              <a:rPr lang="es-MX" sz="1600" b="1" dirty="0">
                <a:solidFill>
                  <a:schemeClr val="bg1"/>
                </a:solidFill>
              </a:rPr>
              <a:t>: </a:t>
            </a:r>
            <a:r>
              <a:rPr lang="es-MX" sz="1600" dirty="0">
                <a:solidFill>
                  <a:schemeClr val="bg1"/>
                </a:solidFill>
              </a:rPr>
              <a:t>en las tramas Ethernet se incorpora el «tag» del VLAN ID que hayamos configurado, este tipo de </a:t>
            </a:r>
            <a:r>
              <a:rPr lang="es-MX" sz="1600" dirty="0" err="1">
                <a:solidFill>
                  <a:schemeClr val="bg1"/>
                </a:solidFill>
              </a:rPr>
              <a:t>VLANs</a:t>
            </a:r>
            <a:r>
              <a:rPr lang="es-MX" sz="1600" dirty="0">
                <a:solidFill>
                  <a:schemeClr val="bg1"/>
                </a:solidFill>
              </a:rPr>
              <a:t> son entendidas por todos los switches, por los puntos de acceso </a:t>
            </a:r>
            <a:r>
              <a:rPr lang="es-MX" sz="1600" dirty="0" err="1">
                <a:solidFill>
                  <a:schemeClr val="bg1"/>
                </a:solidFill>
              </a:rPr>
              <a:t>WiFi</a:t>
            </a:r>
            <a:r>
              <a:rPr lang="es-MX" sz="1600" dirty="0">
                <a:solidFill>
                  <a:schemeClr val="bg1"/>
                </a:solidFill>
              </a:rPr>
              <a:t> profesionales y por los </a:t>
            </a:r>
            <a:r>
              <a:rPr lang="es-MX" sz="1600" dirty="0" err="1">
                <a:solidFill>
                  <a:schemeClr val="bg1"/>
                </a:solidFill>
              </a:rPr>
              <a:t>routers</a:t>
            </a:r>
            <a:r>
              <a:rPr lang="es-MX" sz="1600" dirty="0">
                <a:solidFill>
                  <a:schemeClr val="bg1"/>
                </a:solidFill>
              </a:rPr>
              <a:t>.</a:t>
            </a:r>
          </a:p>
          <a:p>
            <a:r>
              <a:rPr lang="es-MX" sz="1600" dirty="0">
                <a:solidFill>
                  <a:schemeClr val="bg1"/>
                </a:solidFill>
              </a:rPr>
              <a:t>Se pueden configurar en modo «</a:t>
            </a:r>
            <a:r>
              <a:rPr lang="es-MX" sz="1600" dirty="0" err="1">
                <a:solidFill>
                  <a:schemeClr val="bg1"/>
                </a:solidFill>
              </a:rPr>
              <a:t>tagged</a:t>
            </a:r>
            <a:r>
              <a:rPr lang="es-MX" sz="1600" dirty="0">
                <a:solidFill>
                  <a:schemeClr val="bg1"/>
                </a:solidFill>
              </a:rPr>
              <a:t>» una o más </a:t>
            </a:r>
            <a:r>
              <a:rPr lang="es-MX" sz="1600" dirty="0" err="1">
                <a:solidFill>
                  <a:schemeClr val="bg1"/>
                </a:solidFill>
              </a:rPr>
              <a:t>VLANs</a:t>
            </a:r>
            <a:r>
              <a:rPr lang="es-MX" sz="1600" dirty="0">
                <a:solidFill>
                  <a:schemeClr val="bg1"/>
                </a:solidFill>
              </a:rPr>
              <a:t> en un determinado puerto. En los enlaces troncales (desde un </a:t>
            </a:r>
            <a:r>
              <a:rPr lang="es-MX" sz="1600" dirty="0" err="1">
                <a:solidFill>
                  <a:schemeClr val="bg1"/>
                </a:solidFill>
              </a:rPr>
              <a:t>router</a:t>
            </a:r>
            <a:r>
              <a:rPr lang="es-MX" sz="1600" dirty="0">
                <a:solidFill>
                  <a:schemeClr val="bg1"/>
                </a:solidFill>
              </a:rPr>
              <a:t> a un switch, de switch a switch y de switch a AP) se suelen configurar siempre como «</a:t>
            </a:r>
            <a:r>
              <a:rPr lang="es-MX" sz="1600" dirty="0" err="1">
                <a:solidFill>
                  <a:schemeClr val="bg1"/>
                </a:solidFill>
              </a:rPr>
              <a:t>tagged</a:t>
            </a:r>
            <a:r>
              <a:rPr lang="es-MX" sz="1600" dirty="0">
                <a:solidFill>
                  <a:schemeClr val="bg1"/>
                </a:solidFill>
              </a:rPr>
              <a:t>» para «enviarles» todas las </a:t>
            </a:r>
            <a:r>
              <a:rPr lang="es-MX" sz="1600" dirty="0" err="1">
                <a:solidFill>
                  <a:schemeClr val="bg1"/>
                </a:solidFill>
              </a:rPr>
              <a:t>VLANs</a:t>
            </a:r>
            <a:endParaRPr lang="es-MX" sz="1200" b="1" dirty="0">
              <a:solidFill>
                <a:schemeClr val="bg1"/>
              </a:solidFill>
            </a:endParaRPr>
          </a:p>
        </p:txBody>
      </p:sp>
    </p:spTree>
    <p:extLst>
      <p:ext uri="{BB962C8B-B14F-4D97-AF65-F5344CB8AC3E}">
        <p14:creationId xmlns:p14="http://schemas.microsoft.com/office/powerpoint/2010/main" val="4222328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15</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1815882"/>
          </a:xfrm>
          <a:prstGeom prst="rect">
            <a:avLst/>
          </a:prstGeom>
          <a:noFill/>
        </p:spPr>
        <p:txBody>
          <a:bodyPr wrap="square" rtlCol="0">
            <a:spAutoFit/>
          </a:bodyPr>
          <a:lstStyle/>
          <a:p>
            <a:r>
              <a:rPr lang="es-MX" sz="1600" b="1" dirty="0">
                <a:solidFill>
                  <a:schemeClr val="bg1"/>
                </a:solidFill>
              </a:rPr>
              <a:t>VLAN </a:t>
            </a:r>
            <a:r>
              <a:rPr lang="es-MX" sz="1600" b="1" dirty="0" err="1">
                <a:solidFill>
                  <a:schemeClr val="bg1"/>
                </a:solidFill>
              </a:rPr>
              <a:t>untagged</a:t>
            </a:r>
            <a:r>
              <a:rPr lang="es-MX" sz="1600" b="1" dirty="0">
                <a:solidFill>
                  <a:schemeClr val="bg1"/>
                </a:solidFill>
              </a:rPr>
              <a:t>: </a:t>
            </a:r>
            <a:r>
              <a:rPr lang="es-MX" sz="1600" dirty="0">
                <a:solidFill>
                  <a:schemeClr val="bg1"/>
                </a:solidFill>
              </a:rPr>
              <a:t>en las tramas Ethernet se retira el tag que hayamos configurado, este tipo de </a:t>
            </a:r>
            <a:r>
              <a:rPr lang="es-MX" sz="1600" dirty="0" err="1">
                <a:solidFill>
                  <a:schemeClr val="bg1"/>
                </a:solidFill>
              </a:rPr>
              <a:t>VLANs</a:t>
            </a:r>
            <a:r>
              <a:rPr lang="es-MX" sz="1600" dirty="0">
                <a:solidFill>
                  <a:schemeClr val="bg1"/>
                </a:solidFill>
              </a:rPr>
              <a:t> son entendidas por todos los dispositivos, pero principalmente se utilizan de cara a los equipos finales como ordenadores, portátiles, impresoras, cámaras IP y otro tipo de dispositivo. En un puerto en concreto solamente podremos configurar una VLAN como «</a:t>
            </a:r>
            <a:r>
              <a:rPr lang="es-MX" sz="1600" dirty="0" err="1">
                <a:solidFill>
                  <a:schemeClr val="bg1"/>
                </a:solidFill>
              </a:rPr>
              <a:t>untagged</a:t>
            </a:r>
            <a:r>
              <a:rPr lang="es-MX" sz="1600" dirty="0">
                <a:solidFill>
                  <a:schemeClr val="bg1"/>
                </a:solidFill>
              </a:rPr>
              <a:t>», no podemos poner dos </a:t>
            </a:r>
            <a:r>
              <a:rPr lang="es-MX" sz="1600" dirty="0" err="1">
                <a:solidFill>
                  <a:schemeClr val="bg1"/>
                </a:solidFill>
              </a:rPr>
              <a:t>VLANs</a:t>
            </a:r>
            <a:r>
              <a:rPr lang="es-MX" sz="1600" dirty="0">
                <a:solidFill>
                  <a:schemeClr val="bg1"/>
                </a:solidFill>
              </a:rPr>
              <a:t> como </a:t>
            </a:r>
            <a:r>
              <a:rPr lang="es-MX" sz="1600" dirty="0" err="1">
                <a:solidFill>
                  <a:schemeClr val="bg1"/>
                </a:solidFill>
              </a:rPr>
              <a:t>untagged</a:t>
            </a:r>
            <a:r>
              <a:rPr lang="es-MX" sz="1600" dirty="0">
                <a:solidFill>
                  <a:schemeClr val="bg1"/>
                </a:solidFill>
              </a:rPr>
              <a:t> porque el equipo final no entendería nada </a:t>
            </a:r>
            <a:endParaRPr lang="es-MX" sz="1800" b="1" dirty="0">
              <a:solidFill>
                <a:schemeClr val="bg1"/>
              </a:solidFill>
            </a:endParaRPr>
          </a:p>
        </p:txBody>
      </p:sp>
    </p:spTree>
    <p:extLst>
      <p:ext uri="{BB962C8B-B14F-4D97-AF65-F5344CB8AC3E}">
        <p14:creationId xmlns:p14="http://schemas.microsoft.com/office/powerpoint/2010/main" val="203426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16</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3046988"/>
          </a:xfrm>
          <a:prstGeom prst="rect">
            <a:avLst/>
          </a:prstGeom>
          <a:noFill/>
        </p:spPr>
        <p:txBody>
          <a:bodyPr wrap="square" rtlCol="0">
            <a:spAutoFit/>
          </a:bodyPr>
          <a:lstStyle/>
          <a:p>
            <a:r>
              <a:rPr lang="es-MX" sz="1600" dirty="0">
                <a:solidFill>
                  <a:schemeClr val="bg1"/>
                </a:solidFill>
              </a:rPr>
              <a:t>Tipos de configuraciones: </a:t>
            </a:r>
          </a:p>
          <a:p>
            <a:r>
              <a:rPr lang="es-MX" sz="1600" dirty="0">
                <a:solidFill>
                  <a:schemeClr val="bg1"/>
                </a:solidFill>
              </a:rPr>
              <a:t>• </a:t>
            </a:r>
            <a:r>
              <a:rPr lang="es-MX" sz="1600" b="1" dirty="0">
                <a:solidFill>
                  <a:schemeClr val="bg1"/>
                </a:solidFill>
              </a:rPr>
              <a:t>Acceso: </a:t>
            </a:r>
            <a:r>
              <a:rPr lang="es-MX" sz="1600" dirty="0">
                <a:solidFill>
                  <a:schemeClr val="bg1"/>
                </a:solidFill>
              </a:rPr>
              <a:t>son los puertos donde conectaremos los PC, impresoras, smartphones y los equipos finales, este puerto de acceso tendrá configurada una VLAN como «</a:t>
            </a:r>
            <a:r>
              <a:rPr lang="es-MX" sz="1600" dirty="0" err="1">
                <a:solidFill>
                  <a:schemeClr val="bg1"/>
                </a:solidFill>
              </a:rPr>
              <a:t>untagged</a:t>
            </a:r>
            <a:r>
              <a:rPr lang="es-MX" sz="1600" dirty="0">
                <a:solidFill>
                  <a:schemeClr val="bg1"/>
                </a:solidFill>
              </a:rPr>
              <a:t>». </a:t>
            </a:r>
          </a:p>
          <a:p>
            <a:r>
              <a:rPr lang="es-MX" sz="1600" dirty="0">
                <a:solidFill>
                  <a:schemeClr val="bg1"/>
                </a:solidFill>
              </a:rPr>
              <a:t>• </a:t>
            </a:r>
            <a:r>
              <a:rPr lang="es-MX" sz="1600" b="1" dirty="0">
                <a:solidFill>
                  <a:schemeClr val="bg1"/>
                </a:solidFill>
              </a:rPr>
              <a:t>Troncal o trunk: </a:t>
            </a:r>
            <a:r>
              <a:rPr lang="es-MX" sz="1600" dirty="0">
                <a:solidFill>
                  <a:schemeClr val="bg1"/>
                </a:solidFill>
              </a:rPr>
              <a:t>lleva una o varias </a:t>
            </a:r>
            <a:r>
              <a:rPr lang="es-MX" sz="1600" dirty="0" err="1">
                <a:solidFill>
                  <a:schemeClr val="bg1"/>
                </a:solidFill>
              </a:rPr>
              <a:t>VLANs</a:t>
            </a:r>
            <a:r>
              <a:rPr lang="es-MX" sz="1600" dirty="0">
                <a:solidFill>
                  <a:schemeClr val="bg1"/>
                </a:solidFill>
              </a:rPr>
              <a:t> de un equipo a otro, por ejemplo, si queremos conectar un switch con otro switch y «pasarle» todas las </a:t>
            </a:r>
            <a:r>
              <a:rPr lang="es-MX" sz="1600" dirty="0" err="1">
                <a:solidFill>
                  <a:schemeClr val="bg1"/>
                </a:solidFill>
              </a:rPr>
              <a:t>VLANs</a:t>
            </a:r>
            <a:r>
              <a:rPr lang="es-MX" sz="1600" dirty="0">
                <a:solidFill>
                  <a:schemeClr val="bg1"/>
                </a:solidFill>
              </a:rPr>
              <a:t> o algunas de ellas, tendremos que configurarlo en modo troncal o trunk, y seleccionar las </a:t>
            </a:r>
            <a:r>
              <a:rPr lang="es-MX" sz="1600" dirty="0" err="1">
                <a:solidFill>
                  <a:schemeClr val="bg1"/>
                </a:solidFill>
              </a:rPr>
              <a:t>VLANs</a:t>
            </a:r>
            <a:r>
              <a:rPr lang="es-MX" sz="1600" dirty="0">
                <a:solidFill>
                  <a:schemeClr val="bg1"/>
                </a:solidFill>
              </a:rPr>
              <a:t> que queremos pasar como «</a:t>
            </a:r>
            <a:r>
              <a:rPr lang="es-MX" sz="1600" dirty="0" err="1">
                <a:solidFill>
                  <a:schemeClr val="bg1"/>
                </a:solidFill>
              </a:rPr>
              <a:t>tagged</a:t>
            </a:r>
            <a:r>
              <a:rPr lang="es-MX" sz="1600" dirty="0">
                <a:solidFill>
                  <a:schemeClr val="bg1"/>
                </a:solidFill>
              </a:rPr>
              <a:t>». </a:t>
            </a:r>
          </a:p>
          <a:p>
            <a:r>
              <a:rPr lang="es-MX" sz="1600" dirty="0">
                <a:solidFill>
                  <a:schemeClr val="bg1"/>
                </a:solidFill>
              </a:rPr>
              <a:t>• </a:t>
            </a:r>
            <a:r>
              <a:rPr lang="es-MX" sz="1600" b="1" dirty="0">
                <a:solidFill>
                  <a:schemeClr val="bg1"/>
                </a:solidFill>
              </a:rPr>
              <a:t>Dynamic: </a:t>
            </a:r>
            <a:r>
              <a:rPr lang="es-MX" sz="1600" dirty="0">
                <a:solidFill>
                  <a:schemeClr val="bg1"/>
                </a:solidFill>
              </a:rPr>
              <a:t>dependiendo del tipo de paquete que reciba el switch, se pondrá como </a:t>
            </a:r>
            <a:r>
              <a:rPr lang="es-MX" sz="1600" dirty="0" err="1">
                <a:solidFill>
                  <a:schemeClr val="bg1"/>
                </a:solidFill>
              </a:rPr>
              <a:t>access</a:t>
            </a:r>
            <a:r>
              <a:rPr lang="es-MX" sz="1600" dirty="0">
                <a:solidFill>
                  <a:schemeClr val="bg1"/>
                </a:solidFill>
              </a:rPr>
              <a:t> o como trunk. No se recomienda configurar los puertos de un switch en modo dinámico por seguridad para evitar posibles ataques.</a:t>
            </a:r>
            <a:endParaRPr lang="es-MX" sz="1200" dirty="0">
              <a:solidFill>
                <a:schemeClr val="bg1"/>
              </a:solidFill>
            </a:endParaRPr>
          </a:p>
        </p:txBody>
      </p:sp>
    </p:spTree>
    <p:extLst>
      <p:ext uri="{BB962C8B-B14F-4D97-AF65-F5344CB8AC3E}">
        <p14:creationId xmlns:p14="http://schemas.microsoft.com/office/powerpoint/2010/main" val="265849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17</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2800767"/>
          </a:xfrm>
          <a:prstGeom prst="rect">
            <a:avLst/>
          </a:prstGeom>
          <a:noFill/>
        </p:spPr>
        <p:txBody>
          <a:bodyPr wrap="square" rtlCol="0">
            <a:spAutoFit/>
          </a:bodyPr>
          <a:lstStyle/>
          <a:p>
            <a:r>
              <a:rPr lang="es-MX" sz="1600" dirty="0">
                <a:solidFill>
                  <a:schemeClr val="bg1"/>
                </a:solidFill>
              </a:rPr>
              <a:t>VLAN basadas en Puerto</a:t>
            </a:r>
          </a:p>
          <a:p>
            <a:r>
              <a:rPr lang="es-MX" sz="1600" dirty="0">
                <a:solidFill>
                  <a:schemeClr val="bg1"/>
                </a:solidFill>
              </a:rPr>
              <a:t>También conocida como Port </a:t>
            </a:r>
            <a:r>
              <a:rPr lang="es-MX" sz="1600" dirty="0" err="1">
                <a:solidFill>
                  <a:schemeClr val="bg1"/>
                </a:solidFill>
              </a:rPr>
              <a:t>Switching</a:t>
            </a:r>
            <a:r>
              <a:rPr lang="es-MX" sz="1600" dirty="0">
                <a:solidFill>
                  <a:schemeClr val="bg1"/>
                </a:solidFill>
              </a:rPr>
              <a:t> en los menús de configuración de los </a:t>
            </a:r>
            <a:r>
              <a:rPr lang="es-MX" sz="1600" dirty="0" err="1">
                <a:solidFill>
                  <a:schemeClr val="bg1"/>
                </a:solidFill>
              </a:rPr>
              <a:t>routers</a:t>
            </a:r>
            <a:r>
              <a:rPr lang="es-MX" sz="1600" dirty="0">
                <a:solidFill>
                  <a:schemeClr val="bg1"/>
                </a:solidFill>
              </a:rPr>
              <a:t> y switches, se trata de la más extendida y utilizada por switches de gama muy baja. Cada puerto se asigna a una VLAN y los usuarios que estén conectados a ese puerto pertenecen a la VLAN asignada. Los usuarios dentro de una misma VLAN poseen visibilidad los unos sobre los otros, aunque no a las redes locales virtuales vecinas. </a:t>
            </a:r>
          </a:p>
          <a:p>
            <a:r>
              <a:rPr lang="es-MX" sz="1600" dirty="0">
                <a:solidFill>
                  <a:schemeClr val="bg1"/>
                </a:solidFill>
              </a:rPr>
              <a:t>En las </a:t>
            </a:r>
            <a:r>
              <a:rPr lang="es-MX" sz="1600" dirty="0" err="1">
                <a:solidFill>
                  <a:schemeClr val="bg1"/>
                </a:solidFill>
              </a:rPr>
              <a:t>VLANs</a:t>
            </a:r>
            <a:r>
              <a:rPr lang="es-MX" sz="1600" dirty="0">
                <a:solidFill>
                  <a:schemeClr val="bg1"/>
                </a:solidFill>
              </a:rPr>
              <a:t> basadas en puerto la decisión y reenvío se basa en la dirección MAC de destino y puerto asociado, es la VLAN más simple y común, por este motivo los switches de gama baja suelen incorporar VLAN basada en puerto y no basada en el estándar 802.1Q.</a:t>
            </a:r>
            <a:endParaRPr lang="es-MX" sz="1200" dirty="0">
              <a:solidFill>
                <a:schemeClr val="bg1"/>
              </a:solidFill>
            </a:endParaRPr>
          </a:p>
        </p:txBody>
      </p:sp>
    </p:spTree>
    <p:extLst>
      <p:ext uri="{BB962C8B-B14F-4D97-AF65-F5344CB8AC3E}">
        <p14:creationId xmlns:p14="http://schemas.microsoft.com/office/powerpoint/2010/main" val="3560027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18</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2554545"/>
          </a:xfrm>
          <a:prstGeom prst="rect">
            <a:avLst/>
          </a:prstGeom>
          <a:noFill/>
        </p:spPr>
        <p:txBody>
          <a:bodyPr wrap="square" rtlCol="0">
            <a:spAutoFit/>
          </a:bodyPr>
          <a:lstStyle/>
          <a:p>
            <a:r>
              <a:rPr lang="es-MX" sz="1600" dirty="0">
                <a:solidFill>
                  <a:schemeClr val="bg1"/>
                </a:solidFill>
              </a:rPr>
              <a:t>VLAN basadas en MAC</a:t>
            </a:r>
          </a:p>
          <a:p>
            <a:r>
              <a:rPr lang="es-MX" sz="1600" dirty="0">
                <a:solidFill>
                  <a:schemeClr val="bg1"/>
                </a:solidFill>
              </a:rPr>
              <a:t>La ventaja es que permite movilidad sin necesidad de que se tengan que aplicar cambios en la configuración del switch o del </a:t>
            </a:r>
            <a:r>
              <a:rPr lang="es-MX" sz="1600" dirty="0" err="1">
                <a:solidFill>
                  <a:schemeClr val="bg1"/>
                </a:solidFill>
              </a:rPr>
              <a:t>router</a:t>
            </a:r>
            <a:r>
              <a:rPr lang="es-MX" sz="1600" dirty="0">
                <a:solidFill>
                  <a:schemeClr val="bg1"/>
                </a:solidFill>
              </a:rPr>
              <a:t>. El problema parece bastante claro: añadir todos los usuarios puede resultar tedioso. Solamente los switches de gama más alta permiten VLAN basada en MAC</a:t>
            </a:r>
          </a:p>
          <a:p>
            <a:endParaRPr lang="es-MX" sz="1600" dirty="0">
              <a:solidFill>
                <a:schemeClr val="bg1"/>
              </a:solidFill>
            </a:endParaRPr>
          </a:p>
          <a:p>
            <a:r>
              <a:rPr lang="es-MX" sz="1600" dirty="0">
                <a:solidFill>
                  <a:schemeClr val="bg1"/>
                </a:solidFill>
              </a:rPr>
              <a:t>Nos conectamos con nuestro ordenador portátil en varios puertos Ethernet por nuestra oficina, y queremos que siempre nos asigne la misma VLAN, en este caso con las </a:t>
            </a:r>
            <a:r>
              <a:rPr lang="es-MX" sz="1600" dirty="0" err="1">
                <a:solidFill>
                  <a:schemeClr val="bg1"/>
                </a:solidFill>
              </a:rPr>
              <a:t>VLANs</a:t>
            </a:r>
            <a:r>
              <a:rPr lang="es-MX" sz="1600" dirty="0">
                <a:solidFill>
                  <a:schemeClr val="bg1"/>
                </a:solidFill>
              </a:rPr>
              <a:t> basadas en MAC sí es posible hacerlo sin tener que reconfigurar el switch.</a:t>
            </a:r>
            <a:endParaRPr lang="es-MX" sz="1200" dirty="0">
              <a:solidFill>
                <a:schemeClr val="bg1"/>
              </a:solidFill>
            </a:endParaRPr>
          </a:p>
        </p:txBody>
      </p:sp>
    </p:spTree>
    <p:extLst>
      <p:ext uri="{BB962C8B-B14F-4D97-AF65-F5344CB8AC3E}">
        <p14:creationId xmlns:p14="http://schemas.microsoft.com/office/powerpoint/2010/main" val="25310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19</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3046988"/>
          </a:xfrm>
          <a:prstGeom prst="rect">
            <a:avLst/>
          </a:prstGeom>
          <a:noFill/>
        </p:spPr>
        <p:txBody>
          <a:bodyPr wrap="square" rtlCol="0">
            <a:spAutoFit/>
          </a:bodyPr>
          <a:lstStyle/>
          <a:p>
            <a:r>
              <a:rPr lang="es-MX" sz="1600" dirty="0">
                <a:solidFill>
                  <a:schemeClr val="bg1"/>
                </a:solidFill>
              </a:rPr>
              <a:t>VLAN etiquetadas</a:t>
            </a:r>
          </a:p>
          <a:p>
            <a:r>
              <a:rPr lang="es-MX" sz="1600" dirty="0">
                <a:solidFill>
                  <a:schemeClr val="bg1"/>
                </a:solidFill>
              </a:rPr>
              <a:t>Este etiquetado permite que los entornos en red tengan VLAN, la cual abarca varios dispositivos. Un solo dispositivo recibe el paquete, lee la etiqueta y reconoce la VLAN a la que pertenece la trama. En algunos dispositivos, no se admite la recepción de paquetes etiquetados y no etiquetados en la misma interfaz de red.</a:t>
            </a:r>
          </a:p>
          <a:p>
            <a:r>
              <a:rPr lang="es-MX" sz="1600" dirty="0">
                <a:solidFill>
                  <a:schemeClr val="bg1"/>
                </a:solidFill>
              </a:rPr>
              <a:t>Cuando configuramos un etiquetado, debemos asegurarnos de que este coincide con la configuración asignada a la VLAN en todos sus extremos. Y el puerto al que nos conectamos, debe estar en la misma VLAN que la interfaz. También debemos saber, que si la configuración de la VLAN no está sincronizada y propagada, se tiene que realizar la configuración en todas las unidades de forma independiente.</a:t>
            </a:r>
            <a:endParaRPr lang="es-MX" sz="1200" dirty="0">
              <a:solidFill>
                <a:schemeClr val="bg1"/>
              </a:solidFill>
            </a:endParaRPr>
          </a:p>
        </p:txBody>
      </p:sp>
    </p:spTree>
    <p:extLst>
      <p:ext uri="{BB962C8B-B14F-4D97-AF65-F5344CB8AC3E}">
        <p14:creationId xmlns:p14="http://schemas.microsoft.com/office/powerpoint/2010/main" val="343958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4" name="CuadroTexto 3">
            <a:extLst>
              <a:ext uri="{FF2B5EF4-FFF2-40B4-BE49-F238E27FC236}">
                <a16:creationId xmlns:a16="http://schemas.microsoft.com/office/drawing/2014/main" id="{A78609AB-A0E3-1F42-09D7-33CD0033747C}"/>
              </a:ext>
            </a:extLst>
          </p:cNvPr>
          <p:cNvSpPr txBox="1"/>
          <p:nvPr/>
        </p:nvSpPr>
        <p:spPr>
          <a:xfrm>
            <a:off x="457200" y="1905813"/>
            <a:ext cx="5071730" cy="2308324"/>
          </a:xfrm>
          <a:prstGeom prst="rect">
            <a:avLst/>
          </a:prstGeom>
          <a:noFill/>
        </p:spPr>
        <p:txBody>
          <a:bodyPr wrap="square">
            <a:spAutoFit/>
          </a:bodyPr>
          <a:lstStyle/>
          <a:p>
            <a:r>
              <a:rPr lang="es-MX" sz="1800" dirty="0">
                <a:solidFill>
                  <a:schemeClr val="bg1"/>
                </a:solidFill>
              </a:rPr>
              <a:t>¿Qué son las </a:t>
            </a:r>
            <a:r>
              <a:rPr lang="es-MX" sz="1800" dirty="0" err="1">
                <a:solidFill>
                  <a:schemeClr val="bg1"/>
                </a:solidFill>
              </a:rPr>
              <a:t>vlan</a:t>
            </a:r>
            <a:r>
              <a:rPr lang="es-MX" sz="1800" dirty="0">
                <a:solidFill>
                  <a:schemeClr val="bg1"/>
                </a:solidFill>
              </a:rPr>
              <a:t>? </a:t>
            </a:r>
          </a:p>
          <a:p>
            <a:endParaRPr lang="es-MX" sz="1800" dirty="0">
              <a:solidFill>
                <a:schemeClr val="bg1"/>
              </a:solidFill>
            </a:endParaRPr>
          </a:p>
          <a:p>
            <a:r>
              <a:rPr lang="es-MX" sz="1800" dirty="0">
                <a:solidFill>
                  <a:schemeClr val="bg1"/>
                </a:solidFill>
              </a:rPr>
              <a:t>Las VLAN o también conocidas como «Virtual LAN» nos permite crear redes lógicamente independientes dentro de la misma red física, haciendo uso de switches gestionables que soportan </a:t>
            </a:r>
            <a:r>
              <a:rPr lang="es-MX" sz="1800" dirty="0" err="1">
                <a:solidFill>
                  <a:schemeClr val="bg1"/>
                </a:solidFill>
              </a:rPr>
              <a:t>VLANs</a:t>
            </a:r>
            <a:r>
              <a:rPr lang="es-MX" sz="1800" dirty="0">
                <a:solidFill>
                  <a:schemeClr val="bg1"/>
                </a:solidFill>
              </a:rPr>
              <a:t> para segmentar adecuadamente la red.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20</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31359" y="1669312"/>
            <a:ext cx="7049386" cy="3293209"/>
          </a:xfrm>
          <a:prstGeom prst="rect">
            <a:avLst/>
          </a:prstGeom>
          <a:noFill/>
        </p:spPr>
        <p:txBody>
          <a:bodyPr wrap="square" rtlCol="0">
            <a:spAutoFit/>
          </a:bodyPr>
          <a:lstStyle/>
          <a:p>
            <a:r>
              <a:rPr lang="es-MX" sz="1600" dirty="0">
                <a:solidFill>
                  <a:schemeClr val="bg1"/>
                </a:solidFill>
              </a:rPr>
              <a:t>VXLAN</a:t>
            </a:r>
          </a:p>
          <a:p>
            <a:r>
              <a:rPr lang="es-MX" sz="1600" dirty="0">
                <a:solidFill>
                  <a:schemeClr val="bg1"/>
                </a:solidFill>
              </a:rPr>
              <a:t>Se trata de una red de área local virtual extensible. Esta superpone redes de capa 2, en una infraestructura de capa 3, encapsulando tramas de capa 2 en paquetes UDP. Cada una de estas redes de superposición, se conoce como segmento VXLAN, y se identifica mediante un identificador único de 24 bits. Este se denomina VXLAN Network </a:t>
            </a:r>
            <a:r>
              <a:rPr lang="es-MX" sz="1600" dirty="0" err="1">
                <a:solidFill>
                  <a:schemeClr val="bg1"/>
                </a:solidFill>
              </a:rPr>
              <a:t>Identifier</a:t>
            </a:r>
            <a:r>
              <a:rPr lang="es-MX" sz="1600" dirty="0">
                <a:solidFill>
                  <a:schemeClr val="bg1"/>
                </a:solidFill>
              </a:rPr>
              <a:t> (VNI). En cuanto a los dispositivos, solo pueden comunicarse entre sí si se encuentran dentro de la misma VXLAN.</a:t>
            </a:r>
          </a:p>
          <a:p>
            <a:r>
              <a:rPr lang="es-MX" sz="1600" dirty="0">
                <a:solidFill>
                  <a:schemeClr val="bg1"/>
                </a:solidFill>
              </a:rPr>
              <a:t>Mayor escalabilidad en los entornos de nube virtualizados. Esto ocurre porque el ID de la VXLAN, es de 24 bits, lo cual le permite crear hasta un máximo de 16 millones de redes, las cuales estarían aisladas. Esto supera lo que de por sí proporcionan las VLAN, que cuentan con </a:t>
            </a:r>
            <a:r>
              <a:rPr lang="es-MX" sz="1600" dirty="0" err="1">
                <a:solidFill>
                  <a:schemeClr val="bg1"/>
                </a:solidFill>
              </a:rPr>
              <a:t>IDs</a:t>
            </a:r>
            <a:r>
              <a:rPr lang="es-MX" sz="1600" dirty="0">
                <a:solidFill>
                  <a:schemeClr val="bg1"/>
                </a:solidFill>
              </a:rPr>
              <a:t> de 12 bits, y permiten 4094 redes que también se encuentran aisladas.</a:t>
            </a:r>
            <a:endParaRPr lang="es-MX" sz="1200" dirty="0">
              <a:solidFill>
                <a:schemeClr val="bg1"/>
              </a:solidFill>
            </a:endParaRPr>
          </a:p>
        </p:txBody>
      </p:sp>
    </p:spTree>
    <p:extLst>
      <p:ext uri="{BB962C8B-B14F-4D97-AF65-F5344CB8AC3E}">
        <p14:creationId xmlns:p14="http://schemas.microsoft.com/office/powerpoint/2010/main" val="306234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977656"/>
            <a:ext cx="8044649" cy="1077218"/>
          </a:xfrm>
          <a:prstGeom prst="rect">
            <a:avLst/>
          </a:prstGeom>
          <a:noFill/>
        </p:spPr>
        <p:txBody>
          <a:bodyPr wrap="square" rtlCol="0">
            <a:spAutoFit/>
          </a:bodyPr>
          <a:lstStyle/>
          <a:p>
            <a:r>
              <a:rPr lang="es-MX" sz="1600" b="1" dirty="0">
                <a:solidFill>
                  <a:schemeClr val="bg1"/>
                </a:solidFill>
              </a:rPr>
              <a:t>IEEE 802.1Q</a:t>
            </a:r>
          </a:p>
          <a:p>
            <a:r>
              <a:rPr lang="es-MX" sz="1600" dirty="0">
                <a:solidFill>
                  <a:schemeClr val="bg1"/>
                </a:solidFill>
              </a:rPr>
              <a:t>Inicialmente creado para desarrolla un mecanismo que permita a múltiples redes interconectadas con puentes o switches para compartir transparentemente el mismo medio físico sin problemas de interferencia entre las redes que comparten el medio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977656"/>
            <a:ext cx="8044649" cy="1569660"/>
          </a:xfrm>
          <a:prstGeom prst="rect">
            <a:avLst/>
          </a:prstGeom>
          <a:noFill/>
        </p:spPr>
        <p:txBody>
          <a:bodyPr wrap="square" rtlCol="0">
            <a:spAutoFit/>
          </a:bodyPr>
          <a:lstStyle/>
          <a:p>
            <a:r>
              <a:rPr lang="es-MX" sz="1600" b="1" dirty="0">
                <a:solidFill>
                  <a:schemeClr val="bg1"/>
                </a:solidFill>
              </a:rPr>
              <a:t>Aplicación </a:t>
            </a:r>
          </a:p>
          <a:p>
            <a:r>
              <a:rPr lang="es-MX" sz="1600" dirty="0">
                <a:solidFill>
                  <a:schemeClr val="bg1"/>
                </a:solidFill>
              </a:rPr>
              <a:t>Actualmente se usa para definir el protocolo de encapsulamiento usado para implementar este mecanismo en redes ethernet y también permite identificar a una trama como proveniente de un equipo conectado a una red determinada. Una trama perteneciente a una VLAN sólo se va a distribuir a los equipos que pertenezcan a su misma VLAN, de forma que se separan dominios de broadcast.</a:t>
            </a:r>
          </a:p>
        </p:txBody>
      </p:sp>
      <p:pic>
        <p:nvPicPr>
          <p:cNvPr id="5" name="Imagen 4">
            <a:extLst>
              <a:ext uri="{FF2B5EF4-FFF2-40B4-BE49-F238E27FC236}">
                <a16:creationId xmlns:a16="http://schemas.microsoft.com/office/drawing/2014/main" id="{DB240731-2934-544A-0671-37416506567E}"/>
              </a:ext>
            </a:extLst>
          </p:cNvPr>
          <p:cNvPicPr>
            <a:picLocks noChangeAspect="1"/>
          </p:cNvPicPr>
          <p:nvPr/>
        </p:nvPicPr>
        <p:blipFill>
          <a:blip r:embed="rId3"/>
          <a:stretch>
            <a:fillRect/>
          </a:stretch>
        </p:blipFill>
        <p:spPr>
          <a:xfrm>
            <a:off x="2220597" y="3727281"/>
            <a:ext cx="4001058" cy="1219370"/>
          </a:xfrm>
          <a:prstGeom prst="rect">
            <a:avLst/>
          </a:prstGeom>
        </p:spPr>
      </p:pic>
    </p:spTree>
    <p:extLst>
      <p:ext uri="{BB962C8B-B14F-4D97-AF65-F5344CB8AC3E}">
        <p14:creationId xmlns:p14="http://schemas.microsoft.com/office/powerpoint/2010/main" val="3952172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2739211"/>
          </a:xfrm>
          <a:prstGeom prst="rect">
            <a:avLst/>
          </a:prstGeom>
          <a:noFill/>
        </p:spPr>
        <p:txBody>
          <a:bodyPr wrap="square" rtlCol="0">
            <a:spAutoFit/>
          </a:bodyPr>
          <a:lstStyle/>
          <a:p>
            <a:r>
              <a:rPr lang="es-MX" sz="1600" b="1" dirty="0">
                <a:solidFill>
                  <a:schemeClr val="bg1"/>
                </a:solidFill>
              </a:rPr>
              <a:t>Características</a:t>
            </a:r>
          </a:p>
          <a:p>
            <a:endParaRPr lang="es-MX" sz="1600" b="1" dirty="0">
              <a:solidFill>
                <a:schemeClr val="bg1"/>
              </a:solidFill>
            </a:endParaRPr>
          </a:p>
          <a:p>
            <a:pPr marL="342900" indent="-342900">
              <a:buFont typeface="Arial" panose="020B0604020202020204" pitchFamily="34" charset="0"/>
              <a:buChar char="•"/>
            </a:pPr>
            <a:r>
              <a:rPr lang="es-MX" sz="2000" dirty="0">
                <a:solidFill>
                  <a:schemeClr val="bg1"/>
                </a:solidFill>
              </a:rPr>
              <a:t>Se encarga del etiquetado de las tramas que es asociada inmediatamente con la información de la VLAN </a:t>
            </a:r>
          </a:p>
          <a:p>
            <a:pPr marL="342900" indent="-342900">
              <a:buFont typeface="Arial" panose="020B0604020202020204" pitchFamily="34" charset="0"/>
              <a:buChar char="•"/>
            </a:pPr>
            <a:r>
              <a:rPr lang="es-MX" sz="2000" dirty="0">
                <a:solidFill>
                  <a:schemeClr val="bg1"/>
                </a:solidFill>
              </a:rPr>
              <a:t>Es el más común para el etiquetado de las </a:t>
            </a:r>
            <a:r>
              <a:rPr lang="es-MX" sz="2000" dirty="0" err="1">
                <a:solidFill>
                  <a:schemeClr val="bg1"/>
                </a:solidFill>
              </a:rPr>
              <a:t>VLANs</a:t>
            </a:r>
            <a:r>
              <a:rPr lang="es-MX" sz="2000" dirty="0">
                <a:solidFill>
                  <a:schemeClr val="bg1"/>
                </a:solidFill>
              </a:rPr>
              <a:t> </a:t>
            </a:r>
          </a:p>
          <a:p>
            <a:pPr marL="342900" indent="-342900">
              <a:buFont typeface="Arial" panose="020B0604020202020204" pitchFamily="34" charset="0"/>
              <a:buChar char="•"/>
            </a:pPr>
            <a:r>
              <a:rPr lang="es-MX" sz="2000" dirty="0">
                <a:solidFill>
                  <a:schemeClr val="bg1"/>
                </a:solidFill>
              </a:rPr>
              <a:t>Se caracteriza por un formato de trama similar a 802.3(Ethernet) </a:t>
            </a:r>
          </a:p>
          <a:p>
            <a:pPr marL="342900" indent="-342900">
              <a:buFont typeface="Arial" panose="020B0604020202020204" pitchFamily="34" charset="0"/>
              <a:buChar char="•"/>
            </a:pPr>
            <a:r>
              <a:rPr lang="es-MX" sz="2000" dirty="0">
                <a:solidFill>
                  <a:schemeClr val="bg1"/>
                </a:solidFill>
              </a:rPr>
              <a:t>Este protocolo es un estándar internacional y por lo dicho anteriormente es compatible con bridges y switches sin capacidad de VLAN</a:t>
            </a:r>
            <a:r>
              <a:rPr lang="es-MX" sz="1600" b="1" dirty="0">
                <a:solidFill>
                  <a:schemeClr val="bg1"/>
                </a:solidFill>
              </a:rPr>
              <a:t> </a:t>
            </a:r>
          </a:p>
        </p:txBody>
      </p:sp>
    </p:spTree>
    <p:extLst>
      <p:ext uri="{BB962C8B-B14F-4D97-AF65-F5344CB8AC3E}">
        <p14:creationId xmlns:p14="http://schemas.microsoft.com/office/powerpoint/2010/main" val="3167946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1815882"/>
          </a:xfrm>
          <a:prstGeom prst="rect">
            <a:avLst/>
          </a:prstGeom>
          <a:noFill/>
        </p:spPr>
        <p:txBody>
          <a:bodyPr wrap="square" rtlCol="0">
            <a:spAutoFit/>
          </a:bodyPr>
          <a:lstStyle/>
          <a:p>
            <a:r>
              <a:rPr lang="es-MX" sz="1600" b="1" dirty="0">
                <a:solidFill>
                  <a:schemeClr val="bg1"/>
                </a:solidFill>
              </a:rPr>
              <a:t>Formato de forma</a:t>
            </a:r>
          </a:p>
          <a:p>
            <a:endParaRPr lang="es-MX" sz="1600" b="1" dirty="0">
              <a:solidFill>
                <a:schemeClr val="bg1"/>
              </a:solidFill>
            </a:endParaRPr>
          </a:p>
          <a:p>
            <a:r>
              <a:rPr lang="es-MX" sz="2000" dirty="0">
                <a:solidFill>
                  <a:schemeClr val="bg1"/>
                </a:solidFill>
              </a:rPr>
              <a:t>El protocolo 802.1Q propone añadir 4 bytes al encabezado Ethernet original en lugar de encapsular la trama original. El valor del campo </a:t>
            </a:r>
            <a:r>
              <a:rPr lang="es-MX" sz="2000" dirty="0" err="1">
                <a:solidFill>
                  <a:schemeClr val="bg1"/>
                </a:solidFill>
              </a:rPr>
              <a:t>EtherType</a:t>
            </a:r>
            <a:r>
              <a:rPr lang="es-MX" sz="2000" dirty="0">
                <a:solidFill>
                  <a:schemeClr val="bg1"/>
                </a:solidFill>
              </a:rPr>
              <a:t> se cambia a 0x8100 para señalar el cambio en el formato de la trama.</a:t>
            </a:r>
            <a:endParaRPr lang="es-MX" sz="1600" b="1" dirty="0">
              <a:solidFill>
                <a:schemeClr val="bg1"/>
              </a:solidFill>
            </a:endParaRPr>
          </a:p>
        </p:txBody>
      </p:sp>
      <p:pic>
        <p:nvPicPr>
          <p:cNvPr id="5" name="Imagen 4">
            <a:extLst>
              <a:ext uri="{FF2B5EF4-FFF2-40B4-BE49-F238E27FC236}">
                <a16:creationId xmlns:a16="http://schemas.microsoft.com/office/drawing/2014/main" id="{19D6BCFF-AD4C-6783-747C-DDBCA27874D8}"/>
              </a:ext>
            </a:extLst>
          </p:cNvPr>
          <p:cNvPicPr>
            <a:picLocks noChangeAspect="1"/>
          </p:cNvPicPr>
          <p:nvPr/>
        </p:nvPicPr>
        <p:blipFill>
          <a:blip r:embed="rId3"/>
          <a:stretch>
            <a:fillRect/>
          </a:stretch>
        </p:blipFill>
        <p:spPr>
          <a:xfrm>
            <a:off x="2604976" y="3420541"/>
            <a:ext cx="4796343" cy="1526109"/>
          </a:xfrm>
          <a:prstGeom prst="rect">
            <a:avLst/>
          </a:prstGeom>
        </p:spPr>
      </p:pic>
    </p:spTree>
    <p:extLst>
      <p:ext uri="{BB962C8B-B14F-4D97-AF65-F5344CB8AC3E}">
        <p14:creationId xmlns:p14="http://schemas.microsoft.com/office/powerpoint/2010/main" val="3453504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2185214"/>
          </a:xfrm>
          <a:prstGeom prst="rect">
            <a:avLst/>
          </a:prstGeom>
          <a:noFill/>
        </p:spPr>
        <p:txBody>
          <a:bodyPr wrap="square" rtlCol="0">
            <a:spAutoFit/>
          </a:bodyPr>
          <a:lstStyle/>
          <a:p>
            <a:r>
              <a:rPr lang="en-US" sz="1600" b="1" dirty="0">
                <a:solidFill>
                  <a:schemeClr val="bg1"/>
                </a:solidFill>
              </a:rPr>
              <a:t>STP</a:t>
            </a:r>
          </a:p>
          <a:p>
            <a:r>
              <a:rPr lang="es-MX" sz="2000" dirty="0">
                <a:solidFill>
                  <a:schemeClr val="bg1"/>
                </a:solidFill>
              </a:rPr>
              <a:t>STP (</a:t>
            </a:r>
            <a:r>
              <a:rPr lang="es-MX" sz="2000" dirty="0" err="1">
                <a:solidFill>
                  <a:schemeClr val="bg1"/>
                </a:solidFill>
              </a:rPr>
              <a:t>Spanning</a:t>
            </a:r>
            <a:r>
              <a:rPr lang="es-MX" sz="2000" dirty="0">
                <a:solidFill>
                  <a:schemeClr val="bg1"/>
                </a:solidFill>
              </a:rPr>
              <a:t> </a:t>
            </a:r>
            <a:r>
              <a:rPr lang="es-MX" sz="2000" dirty="0" err="1">
                <a:solidFill>
                  <a:schemeClr val="bg1"/>
                </a:solidFill>
              </a:rPr>
              <a:t>tree</a:t>
            </a:r>
            <a:r>
              <a:rPr lang="es-MX" sz="2000" dirty="0">
                <a:solidFill>
                  <a:schemeClr val="bg1"/>
                </a:solidFill>
              </a:rPr>
              <a:t> </a:t>
            </a:r>
            <a:r>
              <a:rPr lang="es-MX" sz="2000" dirty="0" err="1">
                <a:solidFill>
                  <a:schemeClr val="bg1"/>
                </a:solidFill>
              </a:rPr>
              <a:t>protocol</a:t>
            </a:r>
            <a:r>
              <a:rPr lang="es-MX" sz="2000" dirty="0">
                <a:solidFill>
                  <a:schemeClr val="bg1"/>
                </a:solidFill>
              </a:rPr>
              <a:t>): Evita la aparición de bucles lógicos para que haya un solo camino entre dos nodos </a:t>
            </a:r>
          </a:p>
          <a:p>
            <a:r>
              <a:rPr lang="es-MX" sz="2000" dirty="0">
                <a:solidFill>
                  <a:schemeClr val="bg1"/>
                </a:solidFill>
              </a:rPr>
              <a:t>El STP, definido por el estándar IEEE 802.1d es un protocolo que funciona en el nivel de la capa 2 del modelo OSI y su principal objetivo es controlar los enlaces redundantes, asegurando el rendimiento de una red. </a:t>
            </a:r>
            <a:endParaRPr lang="es-MX" sz="1600" b="1" dirty="0">
              <a:solidFill>
                <a:schemeClr val="bg1"/>
              </a:solidFill>
            </a:endParaRPr>
          </a:p>
        </p:txBody>
      </p:sp>
    </p:spTree>
    <p:extLst>
      <p:ext uri="{BB962C8B-B14F-4D97-AF65-F5344CB8AC3E}">
        <p14:creationId xmlns:p14="http://schemas.microsoft.com/office/powerpoint/2010/main" val="2285520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2246769"/>
          </a:xfrm>
          <a:prstGeom prst="rect">
            <a:avLst/>
          </a:prstGeom>
          <a:noFill/>
        </p:spPr>
        <p:txBody>
          <a:bodyPr wrap="square" rtlCol="0">
            <a:spAutoFit/>
          </a:bodyPr>
          <a:lstStyle/>
          <a:p>
            <a:r>
              <a:rPr lang="es-MX" sz="2800" dirty="0">
                <a:solidFill>
                  <a:schemeClr val="bg1"/>
                </a:solidFill>
              </a:rPr>
              <a:t>Funcionamiento del STP </a:t>
            </a:r>
          </a:p>
          <a:p>
            <a:r>
              <a:rPr lang="es-MX" sz="2800" dirty="0">
                <a:solidFill>
                  <a:schemeClr val="bg1"/>
                </a:solidFill>
              </a:rPr>
              <a:t>El protocolo STP elimina lógicamente caminos de comunicación. Para ello el este crea un árbol de switches presentes en la red y elige el switch de referencia, a partir del cual se creará el árbol.</a:t>
            </a:r>
            <a:endParaRPr lang="es-MX" sz="1600" b="1" dirty="0">
              <a:solidFill>
                <a:schemeClr val="bg1"/>
              </a:solidFill>
            </a:endParaRPr>
          </a:p>
        </p:txBody>
      </p:sp>
    </p:spTree>
    <p:extLst>
      <p:ext uri="{BB962C8B-B14F-4D97-AF65-F5344CB8AC3E}">
        <p14:creationId xmlns:p14="http://schemas.microsoft.com/office/powerpoint/2010/main" val="424734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pic>
        <p:nvPicPr>
          <p:cNvPr id="5" name="Imagen 4">
            <a:extLst>
              <a:ext uri="{FF2B5EF4-FFF2-40B4-BE49-F238E27FC236}">
                <a16:creationId xmlns:a16="http://schemas.microsoft.com/office/drawing/2014/main" id="{28073132-FA22-4A4C-F59D-C9B44C7A285C}"/>
              </a:ext>
            </a:extLst>
          </p:cNvPr>
          <p:cNvPicPr>
            <a:picLocks noChangeAspect="1"/>
          </p:cNvPicPr>
          <p:nvPr/>
        </p:nvPicPr>
        <p:blipFill>
          <a:blip r:embed="rId3"/>
          <a:stretch>
            <a:fillRect/>
          </a:stretch>
        </p:blipFill>
        <p:spPr>
          <a:xfrm>
            <a:off x="1152047" y="1669594"/>
            <a:ext cx="6839905" cy="3277057"/>
          </a:xfrm>
          <a:prstGeom prst="rect">
            <a:avLst/>
          </a:prstGeom>
        </p:spPr>
      </p:pic>
    </p:spTree>
    <p:extLst>
      <p:ext uri="{BB962C8B-B14F-4D97-AF65-F5344CB8AC3E}">
        <p14:creationId xmlns:p14="http://schemas.microsoft.com/office/powerpoint/2010/main" val="506192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477328"/>
          </a:xfrm>
          <a:prstGeom prst="rect">
            <a:avLst/>
          </a:prstGeom>
          <a:noFill/>
        </p:spPr>
        <p:txBody>
          <a:bodyPr wrap="square" rtlCol="0">
            <a:spAutoFit/>
          </a:bodyPr>
          <a:lstStyle/>
          <a:p>
            <a:r>
              <a:rPr lang="es-MX" sz="1800" dirty="0" err="1">
                <a:solidFill>
                  <a:schemeClr val="bg1"/>
                </a:solidFill>
              </a:rPr>
              <a:t>Configuracion</a:t>
            </a:r>
            <a:r>
              <a:rPr lang="es-MX" sz="1800" dirty="0">
                <a:solidFill>
                  <a:schemeClr val="bg1"/>
                </a:solidFill>
              </a:rPr>
              <a:t> </a:t>
            </a:r>
          </a:p>
          <a:p>
            <a:r>
              <a:rPr lang="es-MX" sz="1800" dirty="0">
                <a:solidFill>
                  <a:schemeClr val="bg1"/>
                </a:solidFill>
              </a:rPr>
              <a:t>En términos de configuración el STP es un protocolo relativamente simple pero en la teoría hay algunos conceptos que son necesarios aprender bien. En un próximo tutorial seguiré hablando de algunos protocolos bastante usados en esta área. </a:t>
            </a:r>
          </a:p>
        </p:txBody>
      </p:sp>
    </p:spTree>
    <p:extLst>
      <p:ext uri="{BB962C8B-B14F-4D97-AF65-F5344CB8AC3E}">
        <p14:creationId xmlns:p14="http://schemas.microsoft.com/office/powerpoint/2010/main" val="2396527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477328"/>
          </a:xfrm>
          <a:prstGeom prst="rect">
            <a:avLst/>
          </a:prstGeom>
          <a:noFill/>
        </p:spPr>
        <p:txBody>
          <a:bodyPr wrap="square" rtlCol="0">
            <a:spAutoFit/>
          </a:bodyPr>
          <a:lstStyle/>
          <a:p>
            <a:r>
              <a:rPr lang="es-MX" sz="2400" dirty="0">
                <a:solidFill>
                  <a:schemeClr val="bg1"/>
                </a:solidFill>
              </a:rPr>
              <a:t>VTP (VLAN </a:t>
            </a:r>
            <a:r>
              <a:rPr lang="es-MX" sz="2400" dirty="0" err="1">
                <a:solidFill>
                  <a:schemeClr val="bg1"/>
                </a:solidFill>
              </a:rPr>
              <a:t>Trunking</a:t>
            </a:r>
            <a:r>
              <a:rPr lang="es-MX" sz="2400" dirty="0">
                <a:solidFill>
                  <a:schemeClr val="bg1"/>
                </a:solidFill>
              </a:rPr>
              <a:t> </a:t>
            </a:r>
            <a:r>
              <a:rPr lang="es-MX" sz="2400" dirty="0" err="1">
                <a:solidFill>
                  <a:schemeClr val="bg1"/>
                </a:solidFill>
              </a:rPr>
              <a:t>Protocol</a:t>
            </a:r>
            <a:r>
              <a:rPr lang="es-MX" sz="2400" dirty="0">
                <a:solidFill>
                  <a:schemeClr val="bg1"/>
                </a:solidFill>
              </a:rPr>
              <a:t>): </a:t>
            </a:r>
          </a:p>
          <a:p>
            <a:r>
              <a:rPr lang="es-MX" sz="2400" dirty="0">
                <a:solidFill>
                  <a:schemeClr val="bg1"/>
                </a:solidFill>
              </a:rPr>
              <a:t>Protocolo propietario de Cisco que permita una gestión centralizada de todas las </a:t>
            </a:r>
            <a:r>
              <a:rPr lang="es-MX" sz="2400" dirty="0" err="1">
                <a:solidFill>
                  <a:schemeClr val="bg1"/>
                </a:solidFill>
              </a:rPr>
              <a:t>VLANs</a:t>
            </a:r>
            <a:r>
              <a:rPr lang="es-MX" sz="2400" dirty="0">
                <a:solidFill>
                  <a:schemeClr val="bg1"/>
                </a:solidFill>
              </a:rPr>
              <a:t>. </a:t>
            </a:r>
          </a:p>
          <a:p>
            <a:endParaRPr lang="es-MX" sz="1800" dirty="0">
              <a:solidFill>
                <a:schemeClr val="bg1"/>
              </a:solidFill>
            </a:endParaRPr>
          </a:p>
        </p:txBody>
      </p:sp>
    </p:spTree>
    <p:extLst>
      <p:ext uri="{BB962C8B-B14F-4D97-AF65-F5344CB8AC3E}">
        <p14:creationId xmlns:p14="http://schemas.microsoft.com/office/powerpoint/2010/main" val="281827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3" name="CuadroTexto 2">
            <a:extLst>
              <a:ext uri="{FF2B5EF4-FFF2-40B4-BE49-F238E27FC236}">
                <a16:creationId xmlns:a16="http://schemas.microsoft.com/office/drawing/2014/main" id="{DA7B5430-0828-9ABE-EB2A-FEA7681B814E}"/>
              </a:ext>
            </a:extLst>
          </p:cNvPr>
          <p:cNvSpPr txBox="1"/>
          <p:nvPr/>
        </p:nvSpPr>
        <p:spPr>
          <a:xfrm>
            <a:off x="552892" y="1878058"/>
            <a:ext cx="5124893" cy="2246769"/>
          </a:xfrm>
          <a:prstGeom prst="rect">
            <a:avLst/>
          </a:prstGeom>
          <a:noFill/>
        </p:spPr>
        <p:txBody>
          <a:bodyPr wrap="square">
            <a:spAutoFit/>
          </a:bodyPr>
          <a:lstStyle/>
          <a:p>
            <a:r>
              <a:rPr lang="es-MX" sz="2000" dirty="0">
                <a:solidFill>
                  <a:schemeClr val="bg1"/>
                </a:solidFill>
              </a:rPr>
              <a:t>Características</a:t>
            </a:r>
          </a:p>
          <a:p>
            <a:endParaRPr lang="es-MX" sz="2000" dirty="0">
              <a:solidFill>
                <a:schemeClr val="bg1"/>
              </a:solidFill>
            </a:endParaRPr>
          </a:p>
          <a:p>
            <a:r>
              <a:rPr lang="es-MX" sz="2000" b="1" dirty="0">
                <a:solidFill>
                  <a:schemeClr val="bg1"/>
                </a:solidFill>
              </a:rPr>
              <a:t>Seguridad</a:t>
            </a:r>
            <a:r>
              <a:rPr lang="es-MX" sz="2000" dirty="0">
                <a:solidFill>
                  <a:schemeClr val="bg1"/>
                </a:solidFill>
              </a:rPr>
              <a:t>: Las VLAN nos permite crear redes lógicamente independientes, por tanto, podemos aislarlas para que solamente tengan conexión a Internet, y denegar el tráfico de una VLAN a otra</a:t>
            </a:r>
          </a:p>
        </p:txBody>
      </p:sp>
    </p:spTree>
    <p:extLst>
      <p:ext uri="{BB962C8B-B14F-4D97-AF65-F5344CB8AC3E}">
        <p14:creationId xmlns:p14="http://schemas.microsoft.com/office/powerpoint/2010/main" val="1954708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2769989"/>
          </a:xfrm>
          <a:prstGeom prst="rect">
            <a:avLst/>
          </a:prstGeom>
          <a:noFill/>
        </p:spPr>
        <p:txBody>
          <a:bodyPr wrap="square" rtlCol="0">
            <a:spAutoFit/>
          </a:bodyPr>
          <a:lstStyle/>
          <a:p>
            <a:r>
              <a:rPr lang="es-MX" sz="2400" dirty="0">
                <a:solidFill>
                  <a:schemeClr val="bg1"/>
                </a:solidFill>
              </a:rPr>
              <a:t>¿Para que nos sirve?</a:t>
            </a:r>
          </a:p>
          <a:p>
            <a:endParaRPr lang="es-MX" sz="2400" dirty="0">
              <a:solidFill>
                <a:schemeClr val="bg1"/>
              </a:solidFill>
            </a:endParaRPr>
          </a:p>
          <a:p>
            <a:pPr marL="285750" indent="-285750">
              <a:buFont typeface="Arial" panose="020B0604020202020204" pitchFamily="34" charset="0"/>
              <a:buChar char="•"/>
            </a:pPr>
            <a:r>
              <a:rPr lang="es-MX" sz="1800" dirty="0">
                <a:solidFill>
                  <a:schemeClr val="bg1"/>
                </a:solidFill>
                <a:effectLst/>
                <a:latin typeface="Arial" panose="020B0604020202020204" pitchFamily="34" charset="0"/>
                <a:ea typeface="Calibri" panose="020F0502020204030204" pitchFamily="34" charset="0"/>
              </a:rPr>
              <a:t>Reduce la administración en una red de switch. </a:t>
            </a:r>
          </a:p>
          <a:p>
            <a:pPr marL="285750" indent="-285750">
              <a:buFont typeface="Arial" panose="020B0604020202020204" pitchFamily="34" charset="0"/>
              <a:buChar char="•"/>
            </a:pPr>
            <a:r>
              <a:rPr lang="es-MX" sz="1800" dirty="0">
                <a:solidFill>
                  <a:schemeClr val="bg1"/>
                </a:solidFill>
                <a:effectLst/>
                <a:latin typeface="Arial" panose="020B0604020202020204" pitchFamily="34" charset="0"/>
                <a:ea typeface="Calibri" panose="020F0502020204030204" pitchFamily="34" charset="0"/>
              </a:rPr>
              <a:t>Al configurar una VLAN nueva en un servidor VTP, se distribuye la VLAN a través de todos los switches del dominio. Esto reduce la necesidad de configurar la misma VLAN en todas partes. </a:t>
            </a:r>
          </a:p>
          <a:p>
            <a:pPr marL="285750" indent="-285750">
              <a:buFont typeface="Arial" panose="020B0604020202020204" pitchFamily="34" charset="0"/>
              <a:buChar char="•"/>
            </a:pPr>
            <a:r>
              <a:rPr lang="es-MX" sz="1800" dirty="0">
                <a:solidFill>
                  <a:schemeClr val="bg1"/>
                </a:solidFill>
                <a:effectLst/>
                <a:latin typeface="Arial" panose="020B0604020202020204" pitchFamily="34" charset="0"/>
                <a:ea typeface="Calibri" panose="020F0502020204030204" pitchFamily="34" charset="0"/>
              </a:rPr>
              <a:t>VTP es un protocolo de propiedad de Cisco que está disponible en la mayoría de los productos de la serie Cisco </a:t>
            </a:r>
            <a:r>
              <a:rPr lang="es-MX" sz="1800" dirty="0" err="1">
                <a:solidFill>
                  <a:schemeClr val="bg1"/>
                </a:solidFill>
                <a:effectLst/>
                <a:latin typeface="Arial" panose="020B0604020202020204" pitchFamily="34" charset="0"/>
                <a:ea typeface="Calibri" panose="020F0502020204030204" pitchFamily="34" charset="0"/>
              </a:rPr>
              <a:t>Catalyst</a:t>
            </a:r>
            <a:r>
              <a:rPr lang="es-MX" sz="1800" dirty="0">
                <a:solidFill>
                  <a:schemeClr val="bg1"/>
                </a:solidFill>
                <a:effectLst/>
                <a:latin typeface="Arial" panose="020B0604020202020204" pitchFamily="34" charset="0"/>
                <a:ea typeface="Calibri" panose="020F0502020204030204" pitchFamily="34" charset="0"/>
              </a:rPr>
              <a:t>.</a:t>
            </a:r>
            <a:endParaRPr lang="es-MX" sz="2400" dirty="0">
              <a:solidFill>
                <a:schemeClr val="bg1"/>
              </a:solidFill>
            </a:endParaRPr>
          </a:p>
          <a:p>
            <a:endParaRPr lang="es-MX" sz="1800" dirty="0">
              <a:solidFill>
                <a:schemeClr val="bg1"/>
              </a:solidFill>
            </a:endParaRPr>
          </a:p>
        </p:txBody>
      </p:sp>
    </p:spTree>
    <p:extLst>
      <p:ext uri="{BB962C8B-B14F-4D97-AF65-F5344CB8AC3E}">
        <p14:creationId xmlns:p14="http://schemas.microsoft.com/office/powerpoint/2010/main" val="1940083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759969"/>
          </a:xfrm>
          <a:prstGeom prst="rect">
            <a:avLst/>
          </a:prstGeom>
          <a:noFill/>
        </p:spPr>
        <p:txBody>
          <a:bodyPr wrap="square" rtlCol="0">
            <a:spAutoFit/>
          </a:bodyPr>
          <a:lstStyle/>
          <a:p>
            <a:pPr marL="0" marR="0" algn="just">
              <a:lnSpc>
                <a:spcPct val="107000"/>
              </a:lnSpc>
              <a:spcBef>
                <a:spcPts val="0"/>
              </a:spcBef>
              <a:spcAft>
                <a:spcPts val="800"/>
              </a:spcAft>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Beneficios</a:t>
            </a:r>
          </a:p>
          <a:p>
            <a:pPr marL="0" marR="0" algn="just">
              <a:lnSpc>
                <a:spcPct val="107000"/>
              </a:lnSpc>
              <a:spcBef>
                <a:spcPts val="0"/>
              </a:spcBef>
              <a:spcAft>
                <a:spcPts val="800"/>
              </a:spcAft>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Este permite  centralizar y simplificar la administración en un dominio de </a:t>
            </a:r>
            <a:r>
              <a:rPr lang="es-MX"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Vlans</a:t>
            </a: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pudiendo crear, borrar y renombrar las mismas, reduciendo </a:t>
            </a:r>
            <a:r>
              <a:rPr lang="es-MX"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asu</a:t>
            </a: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la misma VLAN en todos los nodos</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MX" sz="1800" dirty="0">
              <a:solidFill>
                <a:schemeClr val="bg1"/>
              </a:solidFill>
            </a:endParaRPr>
          </a:p>
        </p:txBody>
      </p:sp>
    </p:spTree>
    <p:extLst>
      <p:ext uri="{BB962C8B-B14F-4D97-AF65-F5344CB8AC3E}">
        <p14:creationId xmlns:p14="http://schemas.microsoft.com/office/powerpoint/2010/main" val="1725820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759969"/>
          </a:xfrm>
          <a:prstGeom prst="rect">
            <a:avLst/>
          </a:prstGeom>
          <a:noFill/>
        </p:spPr>
        <p:txBody>
          <a:bodyPr wrap="square" rtlCol="0">
            <a:spAutoFit/>
          </a:bodyPr>
          <a:lstStyle/>
          <a:p>
            <a:pPr marL="0" marR="0" algn="just">
              <a:lnSpc>
                <a:spcPct val="107000"/>
              </a:lnSpc>
              <a:spcBef>
                <a:spcPts val="0"/>
              </a:spcBef>
              <a:spcAft>
                <a:spcPts val="800"/>
              </a:spcAft>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VTP opera en 3 modos distintos</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Servidor</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Cliente</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transparente</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MX" sz="1800" dirty="0">
              <a:solidFill>
                <a:schemeClr val="bg1"/>
              </a:solidFill>
            </a:endParaRPr>
          </a:p>
        </p:txBody>
      </p:sp>
      <p:pic>
        <p:nvPicPr>
          <p:cNvPr id="3" name="Imagen 2" descr="4.1 Que es el VTP? - Redes 3">
            <a:extLst>
              <a:ext uri="{FF2B5EF4-FFF2-40B4-BE49-F238E27FC236}">
                <a16:creationId xmlns:a16="http://schemas.microsoft.com/office/drawing/2014/main" id="{F79C15C6-8872-2E95-96F1-4A5C01F4D8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716" y="1810795"/>
            <a:ext cx="4254168" cy="3010379"/>
          </a:xfrm>
          <a:prstGeom prst="rect">
            <a:avLst/>
          </a:prstGeom>
          <a:noFill/>
          <a:ln>
            <a:noFill/>
          </a:ln>
        </p:spPr>
      </p:pic>
    </p:spTree>
    <p:extLst>
      <p:ext uri="{BB962C8B-B14F-4D97-AF65-F5344CB8AC3E}">
        <p14:creationId xmlns:p14="http://schemas.microsoft.com/office/powerpoint/2010/main" val="2789431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7" name="CuadroTexto 6">
            <a:extLst>
              <a:ext uri="{FF2B5EF4-FFF2-40B4-BE49-F238E27FC236}">
                <a16:creationId xmlns:a16="http://schemas.microsoft.com/office/drawing/2014/main" id="{6BFBE8C4-8AC7-7DA3-CB00-22EC8E34EE8F}"/>
              </a:ext>
            </a:extLst>
          </p:cNvPr>
          <p:cNvSpPr txBox="1"/>
          <p:nvPr/>
        </p:nvSpPr>
        <p:spPr>
          <a:xfrm>
            <a:off x="622997" y="1754614"/>
            <a:ext cx="5848141" cy="2289345"/>
          </a:xfrm>
          <a:prstGeom prst="rect">
            <a:avLst/>
          </a:prstGeom>
          <a:noFill/>
        </p:spPr>
        <p:txBody>
          <a:bodyPr wrap="square">
            <a:spAutoFit/>
          </a:bodyPr>
          <a:lstStyle/>
          <a:p>
            <a:pPr marL="0" marR="0" algn="just">
              <a:lnSpc>
                <a:spcPct val="107000"/>
              </a:lnSpc>
              <a:spcBef>
                <a:spcPts val="0"/>
              </a:spcBef>
              <a:spcAft>
                <a:spcPts val="800"/>
              </a:spcAft>
            </a:pPr>
            <a:r>
              <a:rPr lang="es-MX"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Servidor</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 el modo por defecto. Desde él se pueden crear, eliminar o modificar </a:t>
            </a:r>
            <a:r>
              <a:rPr lang="es-MX" sz="16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VLANs</a:t>
            </a: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Su cometido es anunciar su configuración al resto de switches del mismo dominio VTP y sincronizar dicha configuración con la de otros servidores, basándose en los mensajes VTP recibidos a través de sus enlaces </a:t>
            </a:r>
            <a:r>
              <a:rPr lang="es-MX" sz="16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trunk</a:t>
            </a: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Debe haber al menos un servidor. Se recomienda autenticación MD5.</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287,891 Servidor Web Imágenes y Fotos - 123RF">
            <a:extLst>
              <a:ext uri="{FF2B5EF4-FFF2-40B4-BE49-F238E27FC236}">
                <a16:creationId xmlns:a16="http://schemas.microsoft.com/office/drawing/2014/main" id="{B2406A42-E11B-5E9D-ECEA-CA3C8C5C2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779" y="2175421"/>
            <a:ext cx="2026155" cy="162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82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3" name="CuadroTexto 2">
            <a:extLst>
              <a:ext uri="{FF2B5EF4-FFF2-40B4-BE49-F238E27FC236}">
                <a16:creationId xmlns:a16="http://schemas.microsoft.com/office/drawing/2014/main" id="{D1B1C86B-176A-3460-0EE0-C2FF9EA97D22}"/>
              </a:ext>
            </a:extLst>
          </p:cNvPr>
          <p:cNvSpPr txBox="1"/>
          <p:nvPr/>
        </p:nvSpPr>
        <p:spPr>
          <a:xfrm>
            <a:off x="512284" y="1950438"/>
            <a:ext cx="7224765" cy="1762406"/>
          </a:xfrm>
          <a:prstGeom prst="rect">
            <a:avLst/>
          </a:prstGeom>
          <a:noFill/>
        </p:spPr>
        <p:txBody>
          <a:bodyPr wrap="square">
            <a:spAutoFit/>
          </a:bodyPr>
          <a:lstStyle/>
          <a:p>
            <a:pPr marL="0" marR="0" algn="just">
              <a:lnSpc>
                <a:spcPct val="107000"/>
              </a:lnSpc>
              <a:spcBef>
                <a:spcPts val="0"/>
              </a:spcBef>
              <a:spcAft>
                <a:spcPts val="800"/>
              </a:spcAft>
            </a:pPr>
            <a:r>
              <a:rPr lang="es-MX"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Cliente:</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En este modo no se pueden crear, eliminar o modificar </a:t>
            </a:r>
            <a:r>
              <a:rPr lang="es-MX" sz="16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VLANs</a:t>
            </a: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tan sólo sincronizar esta información basándose en los mensajes VTP recibidos de servidores en el propio dominio. Un cliente VTP sólo guarda la información de la VLAN para el dominio completo mientras el switch está activado. Un reinicio del switch borra la información de la VLAN.</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El cliente en el centro no es un eslógan | Economía | EL PAÍS">
            <a:extLst>
              <a:ext uri="{FF2B5EF4-FFF2-40B4-BE49-F238E27FC236}">
                <a16:creationId xmlns:a16="http://schemas.microsoft.com/office/drawing/2014/main" id="{9EE30DE4-B31F-A156-47A5-7B8448232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869" y="3547068"/>
            <a:ext cx="2271213" cy="159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01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3" name="CuadroTexto 2">
            <a:extLst>
              <a:ext uri="{FF2B5EF4-FFF2-40B4-BE49-F238E27FC236}">
                <a16:creationId xmlns:a16="http://schemas.microsoft.com/office/drawing/2014/main" id="{D1B1C86B-176A-3460-0EE0-C2FF9EA97D22}"/>
              </a:ext>
            </a:extLst>
          </p:cNvPr>
          <p:cNvSpPr txBox="1"/>
          <p:nvPr/>
        </p:nvSpPr>
        <p:spPr>
          <a:xfrm>
            <a:off x="512284" y="1950438"/>
            <a:ext cx="7224765" cy="2153282"/>
          </a:xfrm>
          <a:prstGeom prst="rect">
            <a:avLst/>
          </a:prstGeom>
          <a:noFill/>
        </p:spPr>
        <p:txBody>
          <a:bodyPr wrap="square">
            <a:spAutoFit/>
          </a:bodyPr>
          <a:lstStyle/>
          <a:p>
            <a:pPr marL="0" marR="0" algn="just">
              <a:lnSpc>
                <a:spcPct val="107000"/>
              </a:lnSpc>
              <a:spcBef>
                <a:spcPts val="0"/>
              </a:spcBef>
              <a:spcAft>
                <a:spcPts val="800"/>
              </a:spcAft>
            </a:pPr>
            <a:r>
              <a:rPr lang="es-MX"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Transparente:</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solidFill>
                  <a:schemeClr val="bg1"/>
                </a:solidFill>
                <a:effectLst/>
                <a:latin typeface="Arial" panose="020B0604020202020204" pitchFamily="34" charset="0"/>
                <a:ea typeface="Calibri" panose="020F0502020204030204" pitchFamily="34" charset="0"/>
              </a:rPr>
              <a:t>Desde este modo tampoco se pueden crear, eliminar o modificar </a:t>
            </a:r>
            <a:r>
              <a:rPr lang="es-MX" sz="1800" dirty="0" err="1">
                <a:solidFill>
                  <a:schemeClr val="bg1"/>
                </a:solidFill>
                <a:effectLst/>
                <a:latin typeface="Arial" panose="020B0604020202020204" pitchFamily="34" charset="0"/>
                <a:ea typeface="Calibri" panose="020F0502020204030204" pitchFamily="34" charset="0"/>
              </a:rPr>
              <a:t>VLANs</a:t>
            </a:r>
            <a:r>
              <a:rPr lang="es-MX" sz="1800" dirty="0">
                <a:solidFill>
                  <a:schemeClr val="bg1"/>
                </a:solidFill>
                <a:effectLst/>
                <a:latin typeface="Arial" panose="020B0604020202020204" pitchFamily="34" charset="0"/>
                <a:ea typeface="Calibri" panose="020F0502020204030204" pitchFamily="34" charset="0"/>
              </a:rPr>
              <a:t> que afecten a los demás switches. La información VLAN en los switches que trabajen en este modo sólo se puede modificar localmente. Su nombre se debe a que no procesa las actualizaciones VTP recibidas, tan sólo las reenvía a los switches del mismo dominio.</a:t>
            </a:r>
            <a:endParaRPr lang="es-MX"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8" name="Picture 6" descr="A seis años de la Ley General de Transparencia y Acceso a la Información  Pública">
            <a:extLst>
              <a:ext uri="{FF2B5EF4-FFF2-40B4-BE49-F238E27FC236}">
                <a16:creationId xmlns:a16="http://schemas.microsoft.com/office/drawing/2014/main" id="{8069B9C2-0401-91F0-7EB7-F404FBEE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56306"/>
            <a:ext cx="2451798" cy="128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242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6" name="CuadroTexto 5">
            <a:extLst>
              <a:ext uri="{FF2B5EF4-FFF2-40B4-BE49-F238E27FC236}">
                <a16:creationId xmlns:a16="http://schemas.microsoft.com/office/drawing/2014/main" id="{36E909F4-2B81-32EB-1318-4B64FBD5E5B6}"/>
              </a:ext>
            </a:extLst>
          </p:cNvPr>
          <p:cNvSpPr txBox="1"/>
          <p:nvPr/>
        </p:nvSpPr>
        <p:spPr>
          <a:xfrm>
            <a:off x="348580" y="2291064"/>
            <a:ext cx="4582632" cy="2031325"/>
          </a:xfrm>
          <a:prstGeom prst="rect">
            <a:avLst/>
          </a:prstGeom>
          <a:noFill/>
        </p:spPr>
        <p:txBody>
          <a:bodyPr wrap="square">
            <a:spAutoFit/>
          </a:bodyPr>
          <a:lstStyle/>
          <a:p>
            <a:pPr algn="just"/>
            <a:r>
              <a:rPr lang="es-MX" dirty="0">
                <a:solidFill>
                  <a:schemeClr val="bg1"/>
                </a:solidFill>
              </a:rPr>
              <a:t>Una de las tareas frecuentes de los administradores de red es resolver problemas de formación de enlaces troncales o de enlaces que se comportan incorrectamente como enlaces troncales. En ocasiones, un puerto de switch se puede comportar como puerto de enlace troncal, incluso si no se configuró como tal. Por ejemplo, un puerto de acceso puede aceptar tramas de redes VLAN distintas de la VLAN a la cual se asignó. Esto se conoce como “filtración de VLAN”.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6" name="CuadroTexto 5">
            <a:extLst>
              <a:ext uri="{FF2B5EF4-FFF2-40B4-BE49-F238E27FC236}">
                <a16:creationId xmlns:a16="http://schemas.microsoft.com/office/drawing/2014/main" id="{304284C3-9F93-326C-9757-8DB9A467D025}"/>
              </a:ext>
            </a:extLst>
          </p:cNvPr>
          <p:cNvSpPr txBox="1"/>
          <p:nvPr/>
        </p:nvSpPr>
        <p:spPr>
          <a:xfrm>
            <a:off x="1534358" y="1704016"/>
            <a:ext cx="5778796" cy="523220"/>
          </a:xfrm>
          <a:prstGeom prst="rect">
            <a:avLst/>
          </a:prstGeom>
          <a:noFill/>
        </p:spPr>
        <p:txBody>
          <a:bodyPr wrap="square">
            <a:spAutoFit/>
          </a:bodyPr>
          <a:lstStyle/>
          <a:p>
            <a:pPr algn="just"/>
            <a:r>
              <a:rPr lang="es-MX" dirty="0">
                <a:solidFill>
                  <a:schemeClr val="bg1"/>
                </a:solidFill>
              </a:rPr>
              <a:t>Para resolver problemas de enlaces troncales que no se forman o de filtración de VLAN, proceda de la siguiente manera:</a:t>
            </a:r>
          </a:p>
        </p:txBody>
      </p:sp>
      <p:sp>
        <p:nvSpPr>
          <p:cNvPr id="8" name="CuadroTexto 7">
            <a:extLst>
              <a:ext uri="{FF2B5EF4-FFF2-40B4-BE49-F238E27FC236}">
                <a16:creationId xmlns:a16="http://schemas.microsoft.com/office/drawing/2014/main" id="{D688A737-738D-4CB9-D02E-6687CADE7210}"/>
              </a:ext>
            </a:extLst>
          </p:cNvPr>
          <p:cNvSpPr txBox="1"/>
          <p:nvPr/>
        </p:nvSpPr>
        <p:spPr>
          <a:xfrm>
            <a:off x="348580" y="2571750"/>
            <a:ext cx="3755587" cy="1169551"/>
          </a:xfrm>
          <a:prstGeom prst="rect">
            <a:avLst/>
          </a:prstGeom>
          <a:noFill/>
        </p:spPr>
        <p:txBody>
          <a:bodyPr wrap="square">
            <a:spAutoFit/>
          </a:bodyPr>
          <a:lstStyle/>
          <a:p>
            <a:pPr algn="just"/>
            <a:r>
              <a:rPr lang="es-MX" dirty="0">
                <a:solidFill>
                  <a:schemeClr val="bg1"/>
                </a:solidFill>
              </a:rPr>
              <a:t>Paso 1: Utilice el comando show interfaces trunk para verificar si hay coincidencia entre la VLAN nativa local y peer. Si la VLAN nativa no coincide en ambos extremos, hay una filtración de VLAN. </a:t>
            </a:r>
          </a:p>
        </p:txBody>
      </p:sp>
      <p:sp>
        <p:nvSpPr>
          <p:cNvPr id="10" name="CuadroTexto 9">
            <a:extLst>
              <a:ext uri="{FF2B5EF4-FFF2-40B4-BE49-F238E27FC236}">
                <a16:creationId xmlns:a16="http://schemas.microsoft.com/office/drawing/2014/main" id="{3F85A102-2C95-1911-CE76-FCC5C931DBA7}"/>
              </a:ext>
            </a:extLst>
          </p:cNvPr>
          <p:cNvSpPr txBox="1"/>
          <p:nvPr/>
        </p:nvSpPr>
        <p:spPr>
          <a:xfrm>
            <a:off x="4423756" y="3571110"/>
            <a:ext cx="4582632" cy="1384995"/>
          </a:xfrm>
          <a:prstGeom prst="rect">
            <a:avLst/>
          </a:prstGeom>
          <a:noFill/>
        </p:spPr>
        <p:txBody>
          <a:bodyPr wrap="square">
            <a:spAutoFit/>
          </a:bodyPr>
          <a:lstStyle/>
          <a:p>
            <a:pPr algn="just"/>
            <a:r>
              <a:rPr lang="es-MX" dirty="0">
                <a:solidFill>
                  <a:schemeClr val="bg1"/>
                </a:solidFill>
              </a:rPr>
              <a:t>Paso 2: Utilice el comando show interfaces trunk para verificar si se estableció un enlace troncal entre los switches. Configure estáticamente los enlaces troncales siempre que sea posible. Los puertos de los switches Cisco Catalyst utilizan DTP de manera predeterminada e intentan negociar un enlace troncal.</a:t>
            </a:r>
          </a:p>
        </p:txBody>
      </p:sp>
    </p:spTree>
    <p:extLst>
      <p:ext uri="{BB962C8B-B14F-4D97-AF65-F5344CB8AC3E}">
        <p14:creationId xmlns:p14="http://schemas.microsoft.com/office/powerpoint/2010/main" val="3665716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3" name="CuadroTexto 2">
            <a:extLst>
              <a:ext uri="{FF2B5EF4-FFF2-40B4-BE49-F238E27FC236}">
                <a16:creationId xmlns:a16="http://schemas.microsoft.com/office/drawing/2014/main" id="{740E90EF-D7BD-8B82-4D2F-4BF700181279}"/>
              </a:ext>
            </a:extLst>
          </p:cNvPr>
          <p:cNvSpPr txBox="1"/>
          <p:nvPr/>
        </p:nvSpPr>
        <p:spPr>
          <a:xfrm>
            <a:off x="760228" y="1983256"/>
            <a:ext cx="4582632" cy="307777"/>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falta de concordancia de la VLAN nativa.</a:t>
            </a:r>
            <a:endParaRPr lang="es-MX" dirty="0">
              <a:solidFill>
                <a:schemeClr val="bg1"/>
              </a:solidFill>
            </a:endParaRPr>
          </a:p>
        </p:txBody>
      </p:sp>
      <p:sp>
        <p:nvSpPr>
          <p:cNvPr id="6" name="CuadroTexto 5">
            <a:extLst>
              <a:ext uri="{FF2B5EF4-FFF2-40B4-BE49-F238E27FC236}">
                <a16:creationId xmlns:a16="http://schemas.microsoft.com/office/drawing/2014/main" id="{A0CBDEC8-7BE1-ACE0-066B-23B8F4780CB8}"/>
              </a:ext>
            </a:extLst>
          </p:cNvPr>
          <p:cNvSpPr txBox="1"/>
          <p:nvPr/>
        </p:nvSpPr>
        <p:spPr>
          <a:xfrm>
            <a:off x="1483242" y="2701898"/>
            <a:ext cx="4582632" cy="1169551"/>
          </a:xfrm>
          <a:prstGeom prst="rect">
            <a:avLst/>
          </a:prstGeom>
          <a:noFill/>
        </p:spPr>
        <p:txBody>
          <a:bodyPr wrap="square">
            <a:spAutoFit/>
          </a:bodyPr>
          <a:lstStyle/>
          <a:p>
            <a:pPr algn="just">
              <a:buFont typeface="Arial" panose="020B0604020202020204" pitchFamily="34" charset="0"/>
              <a:buChar char="•"/>
            </a:pPr>
            <a:r>
              <a:rPr lang="es-MX" b="0" i="0" dirty="0">
                <a:solidFill>
                  <a:schemeClr val="bg1"/>
                </a:solidFill>
                <a:effectLst/>
                <a:latin typeface="Arial" panose="020B0604020202020204" pitchFamily="34" charset="0"/>
              </a:rPr>
              <a:t>Resultado: Presenta un riesgo a la seguridad y crea resultados no deseados.</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b="0" i="0" dirty="0">
                <a:solidFill>
                  <a:schemeClr val="bg1"/>
                </a:solidFill>
                <a:effectLst/>
                <a:latin typeface="Arial" panose="020B0604020202020204" pitchFamily="34" charset="0"/>
              </a:rPr>
              <a:t>Ejemplo: Un puerto se identifica con VLAN99 y otro como VLAN100</a:t>
            </a:r>
          </a:p>
        </p:txBody>
      </p:sp>
    </p:spTree>
    <p:extLst>
      <p:ext uri="{BB962C8B-B14F-4D97-AF65-F5344CB8AC3E}">
        <p14:creationId xmlns:p14="http://schemas.microsoft.com/office/powerpoint/2010/main" val="3932839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3" name="CuadroTexto 2">
            <a:extLst>
              <a:ext uri="{FF2B5EF4-FFF2-40B4-BE49-F238E27FC236}">
                <a16:creationId xmlns:a16="http://schemas.microsoft.com/office/drawing/2014/main" id="{7F5300C4-83B5-917B-11B6-B7162D592674}"/>
              </a:ext>
            </a:extLst>
          </p:cNvPr>
          <p:cNvSpPr txBox="1"/>
          <p:nvPr/>
        </p:nvSpPr>
        <p:spPr>
          <a:xfrm>
            <a:off x="701749" y="2379184"/>
            <a:ext cx="4572000" cy="1323439"/>
          </a:xfrm>
          <a:prstGeom prst="rect">
            <a:avLst/>
          </a:prstGeom>
          <a:noFill/>
        </p:spPr>
        <p:txBody>
          <a:bodyPr wrap="square">
            <a:spAutoFit/>
          </a:bodyPr>
          <a:lstStyle/>
          <a:p>
            <a:r>
              <a:rPr lang="es-MX" sz="2000" b="1" dirty="0">
                <a:solidFill>
                  <a:schemeClr val="bg1"/>
                </a:solidFill>
              </a:rPr>
              <a:t>Segmentación: </a:t>
            </a:r>
            <a:r>
              <a:rPr lang="es-MX" sz="2000" dirty="0">
                <a:solidFill>
                  <a:schemeClr val="bg1"/>
                </a:solidFill>
              </a:rPr>
              <a:t>Las VLAN nos permite segmentar todos los equipos en diferentes subredes, a cada subred le asignaremos una VLAN diferente</a:t>
            </a:r>
          </a:p>
        </p:txBody>
      </p:sp>
    </p:spTree>
    <p:extLst>
      <p:ext uri="{BB962C8B-B14F-4D97-AF65-F5344CB8AC3E}">
        <p14:creationId xmlns:p14="http://schemas.microsoft.com/office/powerpoint/2010/main" val="564767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5" name="CuadroTexto 4">
            <a:extLst>
              <a:ext uri="{FF2B5EF4-FFF2-40B4-BE49-F238E27FC236}">
                <a16:creationId xmlns:a16="http://schemas.microsoft.com/office/drawing/2014/main" id="{9CE26958-2C91-4D8A-5D4D-262238E7D8C3}"/>
              </a:ext>
            </a:extLst>
          </p:cNvPr>
          <p:cNvSpPr txBox="1"/>
          <p:nvPr/>
        </p:nvSpPr>
        <p:spPr>
          <a:xfrm>
            <a:off x="228601" y="1872540"/>
            <a:ext cx="4582632" cy="523220"/>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Falta de concordancia del modo de enlace troncal.</a:t>
            </a:r>
            <a:endParaRPr lang="es-MX" dirty="0">
              <a:solidFill>
                <a:schemeClr val="bg1"/>
              </a:solidFill>
            </a:endParaRPr>
          </a:p>
        </p:txBody>
      </p:sp>
      <p:sp>
        <p:nvSpPr>
          <p:cNvPr id="8" name="CuadroTexto 7">
            <a:extLst>
              <a:ext uri="{FF2B5EF4-FFF2-40B4-BE49-F238E27FC236}">
                <a16:creationId xmlns:a16="http://schemas.microsoft.com/office/drawing/2014/main" id="{AA5554E2-6C6F-36AF-7517-540F925AEB23}"/>
              </a:ext>
            </a:extLst>
          </p:cNvPr>
          <p:cNvSpPr txBox="1"/>
          <p:nvPr/>
        </p:nvSpPr>
        <p:spPr>
          <a:xfrm>
            <a:off x="813390" y="2711204"/>
            <a:ext cx="4582632" cy="954107"/>
          </a:xfrm>
          <a:prstGeom prst="rect">
            <a:avLst/>
          </a:prstGeom>
          <a:noFill/>
        </p:spPr>
        <p:txBody>
          <a:bodyPr wrap="square">
            <a:spAutoFit/>
          </a:bodyPr>
          <a:lstStyle/>
          <a:p>
            <a:pPr algn="just">
              <a:buFont typeface="Arial" panose="020B0604020202020204" pitchFamily="34" charset="0"/>
              <a:buChar char="•"/>
            </a:pPr>
            <a:r>
              <a:rPr lang="es-MX" sz="1400" b="0" i="0" dirty="0">
                <a:solidFill>
                  <a:schemeClr val="bg1"/>
                </a:solidFill>
                <a:effectLst/>
                <a:latin typeface="Arial" panose="020B0604020202020204" pitchFamily="34" charset="0"/>
              </a:rPr>
              <a:t>Resultado: Casa pérdida de la conectividad de la red.</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sz="1400" b="0" i="0" dirty="0">
                <a:solidFill>
                  <a:schemeClr val="bg1"/>
                </a:solidFill>
                <a:effectLst/>
                <a:latin typeface="Arial" panose="020B0604020202020204" pitchFamily="34" charset="0"/>
              </a:rPr>
              <a:t>Ejemplo:  Un puerto está configurado como inactivo y en el otro extremo como enlace troncal activo.</a:t>
            </a:r>
            <a:endParaRPr lang="es-MX"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217321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5" name="CuadroTexto 4">
            <a:extLst>
              <a:ext uri="{FF2B5EF4-FFF2-40B4-BE49-F238E27FC236}">
                <a16:creationId xmlns:a16="http://schemas.microsoft.com/office/drawing/2014/main" id="{D055F8C4-BB67-51D7-3C61-A98D6B31DC36}"/>
              </a:ext>
            </a:extLst>
          </p:cNvPr>
          <p:cNvSpPr txBox="1"/>
          <p:nvPr/>
        </p:nvSpPr>
        <p:spPr>
          <a:xfrm>
            <a:off x="834656" y="1855666"/>
            <a:ext cx="4582632" cy="307777"/>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VLAN y subredes IP.</a:t>
            </a:r>
            <a:endParaRPr lang="es-MX" dirty="0">
              <a:solidFill>
                <a:schemeClr val="bg1"/>
              </a:solidFill>
            </a:endParaRPr>
          </a:p>
        </p:txBody>
      </p:sp>
      <p:sp>
        <p:nvSpPr>
          <p:cNvPr id="8" name="CuadroTexto 7">
            <a:extLst>
              <a:ext uri="{FF2B5EF4-FFF2-40B4-BE49-F238E27FC236}">
                <a16:creationId xmlns:a16="http://schemas.microsoft.com/office/drawing/2014/main" id="{60BAB538-2B1F-275E-3D54-1A52299B1323}"/>
              </a:ext>
            </a:extLst>
          </p:cNvPr>
          <p:cNvSpPr txBox="1"/>
          <p:nvPr/>
        </p:nvSpPr>
        <p:spPr>
          <a:xfrm>
            <a:off x="1440712" y="2617003"/>
            <a:ext cx="4582632" cy="954107"/>
          </a:xfrm>
          <a:prstGeom prst="rect">
            <a:avLst/>
          </a:prstGeom>
          <a:noFill/>
        </p:spPr>
        <p:txBody>
          <a:bodyPr wrap="square">
            <a:spAutoFit/>
          </a:bodyPr>
          <a:lstStyle/>
          <a:p>
            <a:pPr algn="just">
              <a:buFont typeface="Arial" panose="020B0604020202020204" pitchFamily="34" charset="0"/>
              <a:buChar char="•"/>
            </a:pPr>
            <a:r>
              <a:rPr lang="es-MX" sz="1400" b="0" i="0" dirty="0">
                <a:solidFill>
                  <a:schemeClr val="bg1"/>
                </a:solidFill>
                <a:effectLst/>
                <a:latin typeface="Arial" panose="020B0604020202020204" pitchFamily="34" charset="0"/>
              </a:rPr>
              <a:t>Resultado: Causa pérdida de conectividad de la red.</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sz="1400" b="0" i="0" dirty="0">
                <a:solidFill>
                  <a:schemeClr val="bg1"/>
                </a:solidFill>
                <a:effectLst/>
                <a:latin typeface="Arial" panose="020B0604020202020204" pitchFamily="34" charset="0"/>
              </a:rPr>
              <a:t>Ejemplo: Los ordenadores de los usuarios han sido configurados con direcciones IP incorrectas.</a:t>
            </a:r>
            <a:endParaRPr lang="es-MX"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434243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3" name="CuadroTexto 2">
            <a:extLst>
              <a:ext uri="{FF2B5EF4-FFF2-40B4-BE49-F238E27FC236}">
                <a16:creationId xmlns:a16="http://schemas.microsoft.com/office/drawing/2014/main" id="{EF2B80AA-B995-ED9B-03B7-CC0EE7089782}"/>
              </a:ext>
            </a:extLst>
          </p:cNvPr>
          <p:cNvSpPr txBox="1"/>
          <p:nvPr/>
        </p:nvSpPr>
        <p:spPr>
          <a:xfrm>
            <a:off x="600740" y="1866298"/>
            <a:ext cx="4582632" cy="307777"/>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VLAN permitidas en enlaces troncales.</a:t>
            </a:r>
            <a:endParaRPr lang="es-MX" dirty="0">
              <a:solidFill>
                <a:schemeClr val="bg1"/>
              </a:solidFill>
            </a:endParaRPr>
          </a:p>
        </p:txBody>
      </p:sp>
      <p:sp>
        <p:nvSpPr>
          <p:cNvPr id="7" name="CuadroTexto 6">
            <a:extLst>
              <a:ext uri="{FF2B5EF4-FFF2-40B4-BE49-F238E27FC236}">
                <a16:creationId xmlns:a16="http://schemas.microsoft.com/office/drawing/2014/main" id="{71620FCD-0686-6DF0-8A50-1BD7B7DA814A}"/>
              </a:ext>
            </a:extLst>
          </p:cNvPr>
          <p:cNvSpPr txBox="1"/>
          <p:nvPr/>
        </p:nvSpPr>
        <p:spPr>
          <a:xfrm>
            <a:off x="1143000" y="2467982"/>
            <a:ext cx="4582632" cy="1169551"/>
          </a:xfrm>
          <a:prstGeom prst="rect">
            <a:avLst/>
          </a:prstGeom>
          <a:noFill/>
        </p:spPr>
        <p:txBody>
          <a:bodyPr wrap="square">
            <a:spAutoFit/>
          </a:bodyPr>
          <a:lstStyle/>
          <a:p>
            <a:pPr algn="just">
              <a:buFont typeface="Arial" panose="020B0604020202020204" pitchFamily="34" charset="0"/>
              <a:buChar char="•"/>
            </a:pPr>
            <a:r>
              <a:rPr lang="es-MX" sz="1400" b="0" i="0" dirty="0">
                <a:solidFill>
                  <a:schemeClr val="bg1"/>
                </a:solidFill>
                <a:effectLst/>
                <a:latin typeface="Arial" panose="020B0604020202020204" pitchFamily="34" charset="0"/>
              </a:rPr>
              <a:t>Resultado: Provoca tráfico no deseado o no se envía el tráfico a través del enlace troncal.</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sz="1400" b="0" i="0" dirty="0">
                <a:solidFill>
                  <a:schemeClr val="bg1"/>
                </a:solidFill>
                <a:effectLst/>
                <a:latin typeface="Arial" panose="020B0604020202020204" pitchFamily="34" charset="0"/>
              </a:rPr>
              <a:t>Ejemplo: La lista de VLAN permitidas en un enlace tronca no se ha actualizado con las VLAN actuales.</a:t>
            </a:r>
            <a:endParaRPr lang="es-MX"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17966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D29B4708-063D-AEA6-06E6-BBEAD9D9CF41}"/>
              </a:ext>
            </a:extLst>
          </p:cNvPr>
          <p:cNvSpPr txBox="1"/>
          <p:nvPr/>
        </p:nvSpPr>
        <p:spPr>
          <a:xfrm>
            <a:off x="1302677" y="3437870"/>
            <a:ext cx="6280747" cy="1631216"/>
          </a:xfrm>
          <a:prstGeom prst="rect">
            <a:avLst/>
          </a:prstGeom>
          <a:noFill/>
        </p:spPr>
        <p:txBody>
          <a:bodyPr wrap="square">
            <a:spAutoFit/>
          </a:bodyPr>
          <a:lstStyle/>
          <a:p>
            <a:pPr algn="just">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La red puede ser una de las partes más vulnerables de un sistema. La red de máquinas virtuales necesita tanta protección como una red física. La utilización de VLAN puede mejorar la seguridad de las redes del entorno.</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Curso VLAN - YouTube">
            <a:extLst>
              <a:ext uri="{FF2B5EF4-FFF2-40B4-BE49-F238E27FC236}">
                <a16:creationId xmlns:a16="http://schemas.microsoft.com/office/drawing/2014/main" id="{C3DBA9AB-951E-CE06-EFB6-51F488D0B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31" y="1456299"/>
            <a:ext cx="3468448" cy="19510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5" name="CuadroTexto 4">
            <a:extLst>
              <a:ext uri="{FF2B5EF4-FFF2-40B4-BE49-F238E27FC236}">
                <a16:creationId xmlns:a16="http://schemas.microsoft.com/office/drawing/2014/main" id="{AA2C30B1-32F1-8178-811E-D47D3811C570}"/>
              </a:ext>
            </a:extLst>
          </p:cNvPr>
          <p:cNvSpPr txBox="1"/>
          <p:nvPr/>
        </p:nvSpPr>
        <p:spPr>
          <a:xfrm>
            <a:off x="495673" y="1797835"/>
            <a:ext cx="2964732" cy="2862322"/>
          </a:xfrm>
          <a:prstGeom prst="rect">
            <a:avLst/>
          </a:prstGeom>
          <a:noFill/>
        </p:spPr>
        <p:txBody>
          <a:bodyPr wrap="square">
            <a:spAutoFit/>
          </a:bodyPr>
          <a:lstStyle/>
          <a:p>
            <a:pPr algn="just">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Cuando se las configura correctamente, las VLAN constituyen un medio confiable para proteger un conjunto de máquinas virtuales contra intrusiones accidentales o maliciosas.</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725EC05C-4A64-7532-30B3-1D37361FD3D7}"/>
              </a:ext>
            </a:extLst>
          </p:cNvPr>
          <p:cNvPicPr>
            <a:picLocks noChangeAspect="1"/>
          </p:cNvPicPr>
          <p:nvPr/>
        </p:nvPicPr>
        <p:blipFill>
          <a:blip r:embed="rId3"/>
          <a:stretch>
            <a:fillRect/>
          </a:stretch>
        </p:blipFill>
        <p:spPr>
          <a:xfrm>
            <a:off x="4111752" y="1920672"/>
            <a:ext cx="4459862" cy="2335448"/>
          </a:xfrm>
          <a:prstGeom prst="rect">
            <a:avLst/>
          </a:prstGeom>
        </p:spPr>
      </p:pic>
    </p:spTree>
    <p:extLst>
      <p:ext uri="{BB962C8B-B14F-4D97-AF65-F5344CB8AC3E}">
        <p14:creationId xmlns:p14="http://schemas.microsoft.com/office/powerpoint/2010/main" val="3648714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8257F612-25F8-E86C-90F7-6F8FEE8BE9FC}"/>
              </a:ext>
            </a:extLst>
          </p:cNvPr>
          <p:cNvSpPr txBox="1"/>
          <p:nvPr/>
        </p:nvSpPr>
        <p:spPr>
          <a:xfrm>
            <a:off x="640080" y="2105316"/>
            <a:ext cx="3590332" cy="2246769"/>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Las VLAN permiten segmentar una red física de modo que dos máquinas de la red no puedan transmitirse paquetes entre ellas a menos que formen parte de la misma VLAN.</a:t>
            </a:r>
            <a:endParaRPr lang="es-MX" sz="2000" dirty="0">
              <a:solidFill>
                <a:schemeClr val="bg1"/>
              </a:solidFill>
            </a:endParaRPr>
          </a:p>
        </p:txBody>
      </p:sp>
      <p:pic>
        <p:nvPicPr>
          <p:cNvPr id="3" name="Imagen 2">
            <a:extLst>
              <a:ext uri="{FF2B5EF4-FFF2-40B4-BE49-F238E27FC236}">
                <a16:creationId xmlns:a16="http://schemas.microsoft.com/office/drawing/2014/main" id="{4ED44F9F-A056-F9B5-972C-B4F9D4DDB6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52280" y="1871674"/>
            <a:ext cx="3716545" cy="2714055"/>
          </a:xfrm>
          <a:prstGeom prst="rect">
            <a:avLst/>
          </a:prstGeom>
        </p:spPr>
      </p:pic>
    </p:spTree>
    <p:extLst>
      <p:ext uri="{BB962C8B-B14F-4D97-AF65-F5344CB8AC3E}">
        <p14:creationId xmlns:p14="http://schemas.microsoft.com/office/powerpoint/2010/main" val="283958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C619B657-E979-0053-D857-681181012307}"/>
              </a:ext>
            </a:extLst>
          </p:cNvPr>
          <p:cNvSpPr txBox="1"/>
          <p:nvPr/>
        </p:nvSpPr>
        <p:spPr>
          <a:xfrm>
            <a:off x="948746" y="2054018"/>
            <a:ext cx="2823522" cy="2246769"/>
          </a:xfrm>
          <a:prstGeom prst="rect">
            <a:avLst/>
          </a:prstGeom>
          <a:noFill/>
        </p:spPr>
        <p:txBody>
          <a:bodyPr wrap="square">
            <a:spAutoFit/>
          </a:bodyPr>
          <a:lstStyle/>
          <a:p>
            <a:pPr algn="just">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Asegurar es una opción ineludible, delicada y sobre todo inaplazable porque los ataques pueden producirse de un momento a otro.</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117B3C88-2489-E37B-3C00-7496F0CA5ECA}"/>
              </a:ext>
            </a:extLst>
          </p:cNvPr>
          <p:cNvPicPr>
            <a:picLocks noChangeAspect="1"/>
          </p:cNvPicPr>
          <p:nvPr/>
        </p:nvPicPr>
        <p:blipFill>
          <a:blip r:embed="rId3"/>
          <a:stretch>
            <a:fillRect/>
          </a:stretch>
        </p:blipFill>
        <p:spPr>
          <a:xfrm>
            <a:off x="4998464" y="1456662"/>
            <a:ext cx="2939859" cy="2973650"/>
          </a:xfrm>
          <a:prstGeom prst="rect">
            <a:avLst/>
          </a:prstGeom>
        </p:spPr>
      </p:pic>
    </p:spTree>
    <p:extLst>
      <p:ext uri="{BB962C8B-B14F-4D97-AF65-F5344CB8AC3E}">
        <p14:creationId xmlns:p14="http://schemas.microsoft.com/office/powerpoint/2010/main" val="1564328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003EB2D6-F358-120F-7B61-49FBD6F4F5C4}"/>
              </a:ext>
            </a:extLst>
          </p:cNvPr>
          <p:cNvSpPr txBox="1"/>
          <p:nvPr/>
        </p:nvSpPr>
        <p:spPr>
          <a:xfrm>
            <a:off x="640080" y="1457152"/>
            <a:ext cx="2135018" cy="622222"/>
          </a:xfrm>
          <a:prstGeom prst="rect">
            <a:avLst/>
          </a:prstGeom>
          <a:noFill/>
        </p:spPr>
        <p:txBody>
          <a:bodyPr wrap="square">
            <a:spAutoFit/>
          </a:bodyPr>
          <a:lstStyle/>
          <a:p>
            <a:pPr algn="just">
              <a:lnSpc>
                <a:spcPct val="115000"/>
              </a:lnSpc>
              <a:spcAft>
                <a:spcPts val="800"/>
              </a:spcAft>
            </a:pPr>
            <a:r>
              <a:rPr lang="es-MX" sz="32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Consejos </a:t>
            </a:r>
            <a:endParaRPr lang="es-MX"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34E20DB7-23D7-BAFF-11A1-FB5A65EA3A04}"/>
              </a:ext>
            </a:extLst>
          </p:cNvPr>
          <p:cNvSpPr txBox="1"/>
          <p:nvPr/>
        </p:nvSpPr>
        <p:spPr>
          <a:xfrm>
            <a:off x="238255" y="2392106"/>
            <a:ext cx="8516679" cy="2554545"/>
          </a:xfrm>
          <a:prstGeom prst="rect">
            <a:avLst/>
          </a:prstGeom>
          <a:noFill/>
        </p:spPr>
        <p:txBody>
          <a:bodyPr wrap="square">
            <a:spAutoFit/>
          </a:bodyPr>
          <a:lstStyle/>
          <a:p>
            <a:pPr marL="342900" lvl="0" indent="-342900" algn="jus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Al usar VLAN, separe los </a:t>
            </a:r>
            <a:r>
              <a:rPr lang="es-MX" sz="20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clusters</a:t>
            </a: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sensibles de sistemas del resto de la red. De esta manera, se reduce la probabilidad de que los usuarios tengan acceso a la información almacenada en esos clientes y servidores.</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Asigne un número de VLAN nativo único a los puertos de enlace troncal.</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Limite las VLAN que se pueden transportar mediante un enlace troncal a las que son estrictamente necesarias.</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2864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F224DE1E-DDF1-A1C5-A0AA-1E11D4CA9334}"/>
              </a:ext>
            </a:extLst>
          </p:cNvPr>
          <p:cNvSpPr txBox="1"/>
          <p:nvPr/>
        </p:nvSpPr>
        <p:spPr>
          <a:xfrm>
            <a:off x="720506" y="1848736"/>
            <a:ext cx="7392136" cy="2901115"/>
          </a:xfrm>
          <a:prstGeom prst="rect">
            <a:avLst/>
          </a:prstGeom>
          <a:noFill/>
        </p:spPr>
        <p:txBody>
          <a:bodyPr wrap="square">
            <a:spAutoFit/>
          </a:bodyPr>
          <a:lstStyle/>
          <a:p>
            <a:pPr marL="342900" lvl="0" indent="-342900" algn="just">
              <a:lnSpc>
                <a:spcPct val="115000"/>
              </a:lnSpc>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Desactive el protocolo de enlace troncal (VTP) de VLAN, si es posible. De lo contrario, configure lo siguiente para el VTP: dominio de gestión, contraseña y eliminación. A continuación, defina VTP en modo transparente.</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Utilice configuraciones de VLAN estáticas, cuando sea posible.</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Desactive los puertos de conmutador no utilizados y asígneles un número de VLAN que no esté en uso.</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603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FBF7706A-65FC-CAA6-4C13-4DC6335E0553}"/>
              </a:ext>
            </a:extLst>
          </p:cNvPr>
          <p:cNvSpPr txBox="1"/>
          <p:nvPr/>
        </p:nvSpPr>
        <p:spPr>
          <a:xfrm>
            <a:off x="277837" y="1580560"/>
            <a:ext cx="4561450" cy="622222"/>
          </a:xfrm>
          <a:prstGeom prst="rect">
            <a:avLst/>
          </a:prstGeom>
          <a:noFill/>
        </p:spPr>
        <p:txBody>
          <a:bodyPr wrap="square">
            <a:spAutoFit/>
          </a:bodyPr>
          <a:lstStyle/>
          <a:p>
            <a:pPr algn="just">
              <a:lnSpc>
                <a:spcPct val="115000"/>
              </a:lnSpc>
              <a:spcAft>
                <a:spcPts val="800"/>
              </a:spcAft>
            </a:pPr>
            <a:r>
              <a:rPr lang="es-MX" sz="32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Tipos de ataques </a:t>
            </a:r>
            <a:endParaRPr lang="es-MX"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EE014C0B-37E4-AF8C-6B85-CD3AE5FCCBAB}"/>
              </a:ext>
            </a:extLst>
          </p:cNvPr>
          <p:cNvSpPr txBox="1"/>
          <p:nvPr/>
        </p:nvSpPr>
        <p:spPr>
          <a:xfrm>
            <a:off x="5607258" y="1652361"/>
            <a:ext cx="2873326" cy="423514"/>
          </a:xfrm>
          <a:prstGeom prst="rect">
            <a:avLst/>
          </a:prstGeom>
          <a:noFill/>
        </p:spPr>
        <p:txBody>
          <a:bodyPr wrap="square">
            <a:spAutoFit/>
          </a:bodyPr>
          <a:lstStyle/>
          <a:p>
            <a:pPr algn="ctr">
              <a:lnSpc>
                <a:spcPct val="115000"/>
              </a:lnSpc>
              <a:spcAft>
                <a:spcPts val="800"/>
              </a:spcAft>
            </a:pPr>
            <a:r>
              <a:rPr lang="es-MX" sz="20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 HOPPING</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95FD5512-4ACC-0810-179E-55707276BF8E}"/>
              </a:ext>
            </a:extLst>
          </p:cNvPr>
          <p:cNvSpPr txBox="1"/>
          <p:nvPr/>
        </p:nvSpPr>
        <p:spPr>
          <a:xfrm>
            <a:off x="277837" y="2700901"/>
            <a:ext cx="4294163" cy="1485343"/>
          </a:xfrm>
          <a:prstGeom prst="rect">
            <a:avLst/>
          </a:prstGeom>
          <a:noFill/>
        </p:spPr>
        <p:txBody>
          <a:bodyPr wrap="square">
            <a:spAutoFit/>
          </a:bodyPr>
          <a:lstStyle/>
          <a:p>
            <a:pPr algn="just">
              <a:lnSpc>
                <a:spcPct val="115000"/>
              </a:lnSpc>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 una vulnerabilidad de seguridad que puede aparecer en entornos LAN, donde los Switch están conectados por puertos troncales. </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4" descr="VLAN Security and Design (3.3) &gt; Cisco Networking Academy Switched Networks  Companion Guide: VLANs | Cisco Press">
            <a:extLst>
              <a:ext uri="{FF2B5EF4-FFF2-40B4-BE49-F238E27FC236}">
                <a16:creationId xmlns:a16="http://schemas.microsoft.com/office/drawing/2014/main" id="{923F87F4-A324-28CA-BBA5-4EAF72ADF1C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74" t="1848" r="1754" b="4814"/>
          <a:stretch/>
        </p:blipFill>
        <p:spPr bwMode="auto">
          <a:xfrm>
            <a:off x="4659337" y="2571750"/>
            <a:ext cx="4107163" cy="193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9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3" name="CuadroTexto 2">
            <a:extLst>
              <a:ext uri="{FF2B5EF4-FFF2-40B4-BE49-F238E27FC236}">
                <a16:creationId xmlns:a16="http://schemas.microsoft.com/office/drawing/2014/main" id="{05054412-0644-BFF9-BBD6-5533D704A74E}"/>
              </a:ext>
            </a:extLst>
          </p:cNvPr>
          <p:cNvSpPr txBox="1"/>
          <p:nvPr/>
        </p:nvSpPr>
        <p:spPr>
          <a:xfrm>
            <a:off x="701748" y="2099946"/>
            <a:ext cx="4784651" cy="2246769"/>
          </a:xfrm>
          <a:prstGeom prst="rect">
            <a:avLst/>
          </a:prstGeom>
          <a:noFill/>
        </p:spPr>
        <p:txBody>
          <a:bodyPr wrap="square">
            <a:spAutoFit/>
          </a:bodyPr>
          <a:lstStyle/>
          <a:p>
            <a:r>
              <a:rPr lang="es-MX" sz="2000" b="1" dirty="0">
                <a:solidFill>
                  <a:schemeClr val="bg1"/>
                </a:solidFill>
              </a:rPr>
              <a:t>Flexibilidad: </a:t>
            </a:r>
            <a:r>
              <a:rPr lang="es-MX" sz="2000" dirty="0">
                <a:solidFill>
                  <a:schemeClr val="bg1"/>
                </a:solidFill>
              </a:rPr>
              <a:t>Gracias a las VLAN podremos colocar a los diferentes equipos en una subred o en otra, de manera fácil y rápida, y tener unas políticas de comunicación donde permitimos o denegamos el tráfico hacia otras </a:t>
            </a:r>
            <a:r>
              <a:rPr lang="es-MX" sz="2000" dirty="0" err="1">
                <a:solidFill>
                  <a:schemeClr val="bg1"/>
                </a:solidFill>
              </a:rPr>
              <a:t>VLANs</a:t>
            </a:r>
            <a:r>
              <a:rPr lang="es-MX" sz="2000" dirty="0">
                <a:solidFill>
                  <a:schemeClr val="bg1"/>
                </a:solidFill>
              </a:rPr>
              <a:t> o hacia Internet.</a:t>
            </a:r>
          </a:p>
        </p:txBody>
      </p:sp>
    </p:spTree>
    <p:extLst>
      <p:ext uri="{BB962C8B-B14F-4D97-AF65-F5344CB8AC3E}">
        <p14:creationId xmlns:p14="http://schemas.microsoft.com/office/powerpoint/2010/main" val="2173583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E0F9EDCD-A9DB-1D1F-B8D3-642F3F00A673}"/>
              </a:ext>
            </a:extLst>
          </p:cNvPr>
          <p:cNvSpPr txBox="1"/>
          <p:nvPr/>
        </p:nvSpPr>
        <p:spPr>
          <a:xfrm>
            <a:off x="3615380" y="2045403"/>
            <a:ext cx="5039216" cy="1631216"/>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Un atacante intenta obtener acceso a una VLAN no autorizada mediante la adición de dos etiquetas en los paquetes salientes desde el cliente, esto se llama doble etiquetado.</a:t>
            </a:r>
            <a:endParaRPr lang="es-MX" sz="2000" dirty="0">
              <a:solidFill>
                <a:schemeClr val="bg1"/>
              </a:solidFill>
            </a:endParaRPr>
          </a:p>
        </p:txBody>
      </p:sp>
      <p:pic>
        <p:nvPicPr>
          <p:cNvPr id="3" name="Picture 2" descr="VLAN Hopping Attack. VLAN hopping is a type of network… | by Redfox  Security | Medium">
            <a:extLst>
              <a:ext uri="{FF2B5EF4-FFF2-40B4-BE49-F238E27FC236}">
                <a16:creationId xmlns:a16="http://schemas.microsoft.com/office/drawing/2014/main" id="{49F01FF7-BCFA-FCA2-4874-88DB1AED5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14" t="12241" r="19913" b="11450"/>
          <a:stretch/>
        </p:blipFill>
        <p:spPr bwMode="auto">
          <a:xfrm>
            <a:off x="326148" y="1789224"/>
            <a:ext cx="2682866" cy="2462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5632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pic>
        <p:nvPicPr>
          <p:cNvPr id="2" name="Imagen 1">
            <a:extLst>
              <a:ext uri="{FF2B5EF4-FFF2-40B4-BE49-F238E27FC236}">
                <a16:creationId xmlns:a16="http://schemas.microsoft.com/office/drawing/2014/main" id="{296FE2EA-1AE1-7FBD-3249-3648606177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6596" y="1632109"/>
            <a:ext cx="6656087" cy="1656825"/>
          </a:xfrm>
          <a:prstGeom prst="rect">
            <a:avLst/>
          </a:prstGeom>
          <a:noFill/>
          <a:ln>
            <a:noFill/>
          </a:ln>
        </p:spPr>
      </p:pic>
      <p:sp>
        <p:nvSpPr>
          <p:cNvPr id="3" name="CuadroTexto 2">
            <a:extLst>
              <a:ext uri="{FF2B5EF4-FFF2-40B4-BE49-F238E27FC236}">
                <a16:creationId xmlns:a16="http://schemas.microsoft.com/office/drawing/2014/main" id="{086D7960-62DF-EF4C-0EC1-E31C3E7CB3B7}"/>
              </a:ext>
            </a:extLst>
          </p:cNvPr>
          <p:cNvSpPr txBox="1"/>
          <p:nvPr/>
        </p:nvSpPr>
        <p:spPr>
          <a:xfrm>
            <a:off x="383869" y="3580300"/>
            <a:ext cx="8096715" cy="1169551"/>
          </a:xfrm>
          <a:prstGeom prst="rect">
            <a:avLst/>
          </a:prstGeom>
          <a:noFill/>
        </p:spPr>
        <p:txBody>
          <a:bodyPr wrap="square">
            <a:spAutoFit/>
          </a:bodyPr>
          <a:lstStyle/>
          <a:p>
            <a:pPr algn="ctr">
              <a:spcAft>
                <a:spcPts val="800"/>
              </a:spcAft>
            </a:pPr>
            <a:r>
              <a:rPr lang="es-MX"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La primera etiqueta (802.1Q) es leída por el puerto de línea externa en el primer switch al que el cliente-atacante está conectado, donde es eliminada y no se vuele a etiquetar por otra y la envía al siguiente switch, en el segundo troncal se lee la segunda etiqueta que envía tráfico desde el atacante a los clientes con el mismo ID de VLAN como la segunda etiqueta y por ende estos datos serán reenviados.</a:t>
            </a:r>
            <a:endParaRPr lang="es-MX"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7494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02CCE197-8B25-323F-0367-D8192B498F58}"/>
              </a:ext>
            </a:extLst>
          </p:cNvPr>
          <p:cNvSpPr txBox="1"/>
          <p:nvPr/>
        </p:nvSpPr>
        <p:spPr>
          <a:xfrm>
            <a:off x="852730" y="1564785"/>
            <a:ext cx="3304599" cy="423514"/>
          </a:xfrm>
          <a:prstGeom prst="rect">
            <a:avLst/>
          </a:prstGeom>
          <a:noFill/>
        </p:spPr>
        <p:txBody>
          <a:bodyPr wrap="square">
            <a:spAutoFit/>
          </a:bodyPr>
          <a:lstStyle/>
          <a:p>
            <a:pPr algn="just">
              <a:lnSpc>
                <a:spcPct val="115000"/>
              </a:lnSpc>
              <a:spcAft>
                <a:spcPts val="800"/>
              </a:spcAft>
            </a:pPr>
            <a:r>
              <a:rPr lang="es-MX" sz="20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SPOOFING ATTACK</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289033EF-4132-D8A2-4518-08159EB677E4}"/>
              </a:ext>
            </a:extLst>
          </p:cNvPr>
          <p:cNvSpPr txBox="1"/>
          <p:nvPr/>
        </p:nvSpPr>
        <p:spPr>
          <a:xfrm>
            <a:off x="239065" y="2315363"/>
            <a:ext cx="4655455" cy="2246769"/>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Estos ataques pueden ocurrir sobre varios protocolos permitiendo a un atacante realizar ataques de </a:t>
            </a:r>
            <a:r>
              <a:rPr lang="es-MX" sz="2000" dirty="0" err="1">
                <a:solidFill>
                  <a:schemeClr val="bg1"/>
                </a:solidFill>
                <a:effectLst/>
                <a:latin typeface="Arial" panose="020B0604020202020204" pitchFamily="34" charset="0"/>
                <a:ea typeface="Calibri" panose="020F0502020204030204" pitchFamily="34" charset="0"/>
              </a:rPr>
              <a:t>man</a:t>
            </a:r>
            <a:r>
              <a:rPr lang="es-MX" sz="2000" dirty="0">
                <a:solidFill>
                  <a:schemeClr val="bg1"/>
                </a:solidFill>
                <a:effectLst/>
                <a:latin typeface="Arial" panose="020B0604020202020204" pitchFamily="34" charset="0"/>
                <a:ea typeface="Calibri" panose="020F0502020204030204" pitchFamily="34" charset="0"/>
              </a:rPr>
              <a:t>-</a:t>
            </a:r>
            <a:r>
              <a:rPr lang="es-MX" sz="2000" dirty="0" err="1">
                <a:solidFill>
                  <a:schemeClr val="bg1"/>
                </a:solidFill>
                <a:effectLst/>
                <a:latin typeface="Arial" panose="020B0604020202020204" pitchFamily="34" charset="0"/>
                <a:ea typeface="Calibri" panose="020F0502020204030204" pitchFamily="34" charset="0"/>
              </a:rPr>
              <a:t>in-the-middle</a:t>
            </a:r>
            <a:r>
              <a:rPr lang="es-MX" sz="2000" dirty="0">
                <a:solidFill>
                  <a:schemeClr val="bg1"/>
                </a:solidFill>
                <a:effectLst/>
                <a:latin typeface="Arial" panose="020B0604020202020204" pitchFamily="34" charset="0"/>
                <a:ea typeface="Calibri" panose="020F0502020204030204" pitchFamily="34" charset="0"/>
              </a:rPr>
              <a:t>, de tal manera que tras el ataque todo el tráfico fluye por el equipo del atacante antes de enviárselo al equipo de destino.</a:t>
            </a:r>
            <a:endParaRPr lang="es-MX" sz="2000" dirty="0">
              <a:solidFill>
                <a:schemeClr val="bg1"/>
              </a:solidFill>
            </a:endParaRPr>
          </a:p>
        </p:txBody>
      </p:sp>
      <p:pic>
        <p:nvPicPr>
          <p:cNvPr id="5" name="Imagen 4" descr="What is Spoofing Attack and How to Prevent It? - SOCRadar® Cyber  Intelligence Inc.">
            <a:extLst>
              <a:ext uri="{FF2B5EF4-FFF2-40B4-BE49-F238E27FC236}">
                <a16:creationId xmlns:a16="http://schemas.microsoft.com/office/drawing/2014/main" id="{EFDDAB34-1A7A-EDDC-1648-BB91F6C4FD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298" y="2315363"/>
            <a:ext cx="3723637" cy="2093872"/>
          </a:xfrm>
          <a:prstGeom prst="rect">
            <a:avLst/>
          </a:prstGeom>
          <a:noFill/>
          <a:ln>
            <a:noFill/>
          </a:ln>
        </p:spPr>
      </p:pic>
    </p:spTree>
    <p:extLst>
      <p:ext uri="{BB962C8B-B14F-4D97-AF65-F5344CB8AC3E}">
        <p14:creationId xmlns:p14="http://schemas.microsoft.com/office/powerpoint/2010/main" val="3889076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72ED1843-4DA9-DAC8-F362-A9DA9878DE76}"/>
              </a:ext>
            </a:extLst>
          </p:cNvPr>
          <p:cNvSpPr txBox="1"/>
          <p:nvPr/>
        </p:nvSpPr>
        <p:spPr>
          <a:xfrm>
            <a:off x="765381" y="1662610"/>
            <a:ext cx="7209760" cy="1631216"/>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El ataque de DHCP </a:t>
            </a:r>
            <a:r>
              <a:rPr lang="es-MX" sz="2000" dirty="0" err="1">
                <a:solidFill>
                  <a:schemeClr val="bg1"/>
                </a:solidFill>
                <a:effectLst/>
                <a:latin typeface="Arial" panose="020B0604020202020204" pitchFamily="34" charset="0"/>
                <a:ea typeface="Calibri" panose="020F0502020204030204" pitchFamily="34" charset="0"/>
              </a:rPr>
              <a:t>Spoofing</a:t>
            </a:r>
            <a:r>
              <a:rPr lang="es-MX" sz="2000" dirty="0">
                <a:solidFill>
                  <a:schemeClr val="bg1"/>
                </a:solidFill>
                <a:effectLst/>
                <a:latin typeface="Arial" panose="020B0604020202020204" pitchFamily="34" charset="0"/>
                <a:ea typeface="Calibri" panose="020F0502020204030204" pitchFamily="34" charset="0"/>
              </a:rPr>
              <a:t> lo podremos evitar mediante la característica DHCP </a:t>
            </a:r>
            <a:r>
              <a:rPr lang="es-MX" sz="2000" dirty="0" err="1">
                <a:solidFill>
                  <a:schemeClr val="bg1"/>
                </a:solidFill>
                <a:effectLst/>
                <a:latin typeface="Arial" panose="020B0604020202020204" pitchFamily="34" charset="0"/>
                <a:ea typeface="Calibri" panose="020F0502020204030204" pitchFamily="34" charset="0"/>
              </a:rPr>
              <a:t>Snooping</a:t>
            </a:r>
            <a:r>
              <a:rPr lang="es-MX" sz="2000" dirty="0">
                <a:solidFill>
                  <a:schemeClr val="bg1"/>
                </a:solidFill>
                <a:effectLst/>
                <a:latin typeface="Arial" panose="020B0604020202020204" pitchFamily="34" charset="0"/>
                <a:ea typeface="Calibri" panose="020F0502020204030204" pitchFamily="34" charset="0"/>
              </a:rPr>
              <a:t> de Cisco, mientras que los ataques de ARP </a:t>
            </a:r>
            <a:r>
              <a:rPr lang="es-MX" sz="2000" dirty="0" err="1">
                <a:solidFill>
                  <a:schemeClr val="bg1"/>
                </a:solidFill>
                <a:effectLst/>
                <a:latin typeface="Arial" panose="020B0604020202020204" pitchFamily="34" charset="0"/>
                <a:ea typeface="Calibri" panose="020F0502020204030204" pitchFamily="34" charset="0"/>
              </a:rPr>
              <a:t>Spoofing</a:t>
            </a:r>
            <a:r>
              <a:rPr lang="es-MX" sz="2000" dirty="0">
                <a:solidFill>
                  <a:schemeClr val="bg1"/>
                </a:solidFill>
                <a:effectLst/>
                <a:latin typeface="Arial" panose="020B0604020202020204" pitchFamily="34" charset="0"/>
                <a:ea typeface="Calibri" panose="020F0502020204030204" pitchFamily="34" charset="0"/>
              </a:rPr>
              <a:t> los podremos evitar mediante las técnicas de inspección dinámica ARP que viene por defecto en los nuevos switches.</a:t>
            </a:r>
            <a:endParaRPr lang="es-MX" sz="2000" dirty="0">
              <a:solidFill>
                <a:schemeClr val="bg1"/>
              </a:solidFill>
            </a:endParaRPr>
          </a:p>
        </p:txBody>
      </p:sp>
      <p:pic>
        <p:nvPicPr>
          <p:cNvPr id="3" name="Picture 2" descr="Protection Against Spoofing Attack : IP, DNS &amp; ARP | Veracode">
            <a:extLst>
              <a:ext uri="{FF2B5EF4-FFF2-40B4-BE49-F238E27FC236}">
                <a16:creationId xmlns:a16="http://schemas.microsoft.com/office/drawing/2014/main" id="{04C67B45-396A-AF71-CF44-98C89CC16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84" y="3401817"/>
            <a:ext cx="8149000" cy="154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178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457200" y="1425175"/>
            <a:ext cx="4448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THOUSAND WORDS</a:t>
            </a:r>
            <a:endParaRPr/>
          </a:p>
        </p:txBody>
      </p:sp>
      <p:sp>
        <p:nvSpPr>
          <p:cNvPr id="131" name="Google Shape;131;p20"/>
          <p:cNvSpPr txBox="1">
            <a:spLocks noGrp="1"/>
          </p:cNvSpPr>
          <p:nvPr>
            <p:ph type="body" idx="1"/>
          </p:nvPr>
        </p:nvSpPr>
        <p:spPr>
          <a:xfrm>
            <a:off x="457200" y="2419350"/>
            <a:ext cx="4448700" cy="1836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32" name="Google Shape;132;p20"/>
          <p:cNvPicPr preferRelativeResize="0"/>
          <p:nvPr/>
        </p:nvPicPr>
        <p:blipFill>
          <a:blip r:embed="rId3">
            <a:alphaModFix/>
          </a:blip>
          <a:stretch>
            <a:fillRect/>
          </a:stretch>
        </p:blipFill>
        <p:spPr>
          <a:xfrm>
            <a:off x="4999825" y="797998"/>
            <a:ext cx="3547500" cy="3547500"/>
          </a:xfrm>
          <a:prstGeom prst="heptagon">
            <a:avLst>
              <a:gd name="hf" fmla="val 102572"/>
              <a:gd name="vf" fmla="val 105210"/>
            </a:avLst>
          </a:prstGeom>
          <a:noFill/>
          <a:ln>
            <a:noFill/>
          </a:ln>
        </p:spPr>
      </p:pic>
      <p:sp>
        <p:nvSpPr>
          <p:cNvPr id="133" name="Google Shape;133;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657225" y="3172125"/>
            <a:ext cx="4754100" cy="138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b="0"/>
              <a:t>WANT BIG IMPACT?</a:t>
            </a:r>
            <a:endParaRPr sz="2400" b="0"/>
          </a:p>
          <a:p>
            <a:pPr marL="0" lvl="0" indent="0" algn="l" rtl="0">
              <a:spcBef>
                <a:spcPts val="0"/>
              </a:spcBef>
              <a:spcAft>
                <a:spcPts val="0"/>
              </a:spcAft>
              <a:buNone/>
            </a:pPr>
            <a:r>
              <a:rPr lang="en" sz="2400"/>
              <a:t>USE BIG IMAGE.</a:t>
            </a:r>
            <a:endParaRPr sz="2400"/>
          </a:p>
        </p:txBody>
      </p:sp>
      <p:sp>
        <p:nvSpPr>
          <p:cNvPr id="139" name="Google Shape;139;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457200" y="7393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DIAGRAMS TO EXPLAIN YOUR IDEAS</a:t>
            </a:r>
            <a:endParaRPr/>
          </a:p>
        </p:txBody>
      </p:sp>
      <p:sp>
        <p:nvSpPr>
          <p:cNvPr id="145" name="Google Shape;145;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146" name="Google Shape;146;p22"/>
          <p:cNvSpPr/>
          <p:nvPr/>
        </p:nvSpPr>
        <p:spPr>
          <a:xfrm>
            <a:off x="2849863" y="2029862"/>
            <a:ext cx="1007100" cy="300300"/>
          </a:xfrm>
          <a:prstGeom prst="rect">
            <a:avLst/>
          </a:prstGeom>
          <a:solidFill>
            <a:srgbClr val="7DFFB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0037B3"/>
                </a:solidFill>
                <a:latin typeface="Titillium Web Light"/>
                <a:ea typeface="Titillium Web Light"/>
                <a:cs typeface="Titillium Web Light"/>
                <a:sym typeface="Titillium Web Light"/>
              </a:rPr>
              <a:t>Lorem ipsum</a:t>
            </a:r>
            <a:endParaRPr sz="800">
              <a:solidFill>
                <a:srgbClr val="0037B3"/>
              </a:solidFill>
              <a:latin typeface="Titillium Web Light"/>
              <a:ea typeface="Titillium Web Light"/>
              <a:cs typeface="Titillium Web Light"/>
              <a:sym typeface="Titillium Web Light"/>
            </a:endParaRPr>
          </a:p>
        </p:txBody>
      </p:sp>
      <p:sp>
        <p:nvSpPr>
          <p:cNvPr id="147" name="Google Shape;147;p22"/>
          <p:cNvSpPr/>
          <p:nvPr/>
        </p:nvSpPr>
        <p:spPr>
          <a:xfrm>
            <a:off x="3868829" y="2029862"/>
            <a:ext cx="1007100" cy="300300"/>
          </a:xfrm>
          <a:prstGeom prst="rect">
            <a:avLst/>
          </a:prstGeom>
          <a:solidFill>
            <a:srgbClr val="7DFFB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0037B3"/>
                </a:solidFill>
                <a:latin typeface="Titillium Web Light"/>
                <a:ea typeface="Titillium Web Light"/>
                <a:cs typeface="Titillium Web Light"/>
                <a:sym typeface="Titillium Web Light"/>
              </a:rPr>
              <a:t>Dolor nec</a:t>
            </a:r>
            <a:endParaRPr sz="800">
              <a:solidFill>
                <a:srgbClr val="0037B3"/>
              </a:solidFill>
              <a:latin typeface="Titillium Web Light"/>
              <a:ea typeface="Titillium Web Light"/>
              <a:cs typeface="Titillium Web Light"/>
              <a:sym typeface="Titillium Web Light"/>
            </a:endParaRPr>
          </a:p>
        </p:txBody>
      </p:sp>
      <p:sp>
        <p:nvSpPr>
          <p:cNvPr id="148" name="Google Shape;148;p22"/>
          <p:cNvSpPr/>
          <p:nvPr/>
        </p:nvSpPr>
        <p:spPr>
          <a:xfrm>
            <a:off x="4887812" y="2029862"/>
            <a:ext cx="2827800" cy="300300"/>
          </a:xfrm>
          <a:prstGeom prst="rect">
            <a:avLst/>
          </a:prstGeom>
          <a:solidFill>
            <a:srgbClr val="7DFFB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0037B3"/>
                </a:solidFill>
                <a:latin typeface="Titillium Web Light"/>
                <a:ea typeface="Titillium Web Light"/>
                <a:cs typeface="Titillium Web Light"/>
                <a:sym typeface="Titillium Web Light"/>
              </a:rPr>
              <a:t>Ipsum dolor amet dolor   </a:t>
            </a:r>
            <a:endParaRPr sz="800">
              <a:solidFill>
                <a:srgbClr val="0037B3"/>
              </a:solidFill>
              <a:latin typeface="Titillium Web Light"/>
              <a:ea typeface="Titillium Web Light"/>
              <a:cs typeface="Titillium Web Light"/>
              <a:sym typeface="Titillium Web Light"/>
            </a:endParaRPr>
          </a:p>
        </p:txBody>
      </p:sp>
      <p:sp>
        <p:nvSpPr>
          <p:cNvPr id="149" name="Google Shape;149;p22"/>
          <p:cNvSpPr/>
          <p:nvPr/>
        </p:nvSpPr>
        <p:spPr>
          <a:xfrm>
            <a:off x="457188" y="2029862"/>
            <a:ext cx="2380800" cy="300300"/>
          </a:xfrm>
          <a:prstGeom prst="rect">
            <a:avLst/>
          </a:prstGeom>
          <a:solidFill>
            <a:srgbClr val="7DF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37B3"/>
              </a:solidFill>
              <a:latin typeface="Titillium Web Light"/>
              <a:ea typeface="Titillium Web Light"/>
              <a:cs typeface="Titillium Web Light"/>
              <a:sym typeface="Titillium Web Light"/>
            </a:endParaRPr>
          </a:p>
        </p:txBody>
      </p:sp>
      <p:grpSp>
        <p:nvGrpSpPr>
          <p:cNvPr id="150" name="Google Shape;150;p22"/>
          <p:cNvGrpSpPr/>
          <p:nvPr/>
        </p:nvGrpSpPr>
        <p:grpSpPr>
          <a:xfrm>
            <a:off x="458123" y="2341000"/>
            <a:ext cx="7257489" cy="674450"/>
            <a:chOff x="943723" y="3098500"/>
            <a:chExt cx="7257489" cy="674450"/>
          </a:xfrm>
        </p:grpSpPr>
        <p:sp>
          <p:nvSpPr>
            <p:cNvPr id="151" name="Google Shape;151;p22"/>
            <p:cNvSpPr/>
            <p:nvPr/>
          </p:nvSpPr>
          <p:spPr>
            <a:xfrm>
              <a:off x="5373412" y="3098513"/>
              <a:ext cx="2827800" cy="674400"/>
            </a:xfrm>
            <a:prstGeom prst="rect">
              <a:avLst/>
            </a:prstGeom>
            <a:solidFill>
              <a:srgbClr val="0037B3"/>
            </a:solid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Clr>
                  <a:srgbClr val="FFFFFF"/>
                </a:buClr>
                <a:buSzPts val="800"/>
                <a:buFont typeface="Titillium Web Light"/>
                <a:buChar char="▰"/>
              </a:pPr>
              <a:r>
                <a:rPr lang="en" sz="800">
                  <a:solidFill>
                    <a:srgbClr val="FFFFFF"/>
                  </a:solidFill>
                  <a:latin typeface="Titillium Web Light"/>
                  <a:ea typeface="Titillium Web Light"/>
                  <a:cs typeface="Titillium Web Light"/>
                  <a:sym typeface="Titillium Web Light"/>
                </a:rPr>
                <a:t>Lorem ipsum dolor sit </a:t>
              </a:r>
              <a:endParaRPr sz="800">
                <a:solidFill>
                  <a:srgbClr val="FFFFFF"/>
                </a:solidFill>
                <a:latin typeface="Titillium Web Light"/>
                <a:ea typeface="Titillium Web Light"/>
                <a:cs typeface="Titillium Web Light"/>
                <a:sym typeface="Titillium Web Light"/>
              </a:endParaRPr>
            </a:p>
            <a:p>
              <a:pPr marL="457200" lvl="0" indent="-279400" algn="l" rtl="0">
                <a:lnSpc>
                  <a:spcPct val="115000"/>
                </a:lnSpc>
                <a:spcBef>
                  <a:spcPts val="0"/>
                </a:spcBef>
                <a:spcAft>
                  <a:spcPts val="0"/>
                </a:spcAft>
                <a:buClr>
                  <a:srgbClr val="FFFFFF"/>
                </a:buClr>
                <a:buSzPts val="800"/>
                <a:buFont typeface="Titillium Web Light"/>
                <a:buChar char="▰"/>
              </a:pPr>
              <a:r>
                <a:rPr lang="en" sz="800">
                  <a:solidFill>
                    <a:srgbClr val="FFFFFF"/>
                  </a:solidFill>
                  <a:latin typeface="Titillium Web Light"/>
                  <a:ea typeface="Titillium Web Light"/>
                  <a:cs typeface="Titillium Web Light"/>
                  <a:sym typeface="Titillium Web Light"/>
                </a:rPr>
                <a:t>amet nec at adipiscing </a:t>
              </a:r>
              <a:endParaRPr sz="800">
                <a:solidFill>
                  <a:srgbClr val="FFFFFF"/>
                </a:solidFill>
                <a:latin typeface="Titillium Web Light"/>
                <a:ea typeface="Titillium Web Light"/>
                <a:cs typeface="Titillium Web Light"/>
                <a:sym typeface="Titillium Web Light"/>
              </a:endParaRPr>
            </a:p>
            <a:p>
              <a:pPr marL="457200" lvl="0" indent="-279400" algn="l" rtl="0">
                <a:lnSpc>
                  <a:spcPct val="115000"/>
                </a:lnSpc>
                <a:spcBef>
                  <a:spcPts val="0"/>
                </a:spcBef>
                <a:spcAft>
                  <a:spcPts val="0"/>
                </a:spcAft>
                <a:buClr>
                  <a:srgbClr val="FFFFFF"/>
                </a:buClr>
                <a:buSzPts val="800"/>
                <a:buFont typeface="Titillium Web Light"/>
                <a:buChar char="▰"/>
              </a:pPr>
              <a:r>
                <a:rPr lang="en" sz="800">
                  <a:solidFill>
                    <a:srgbClr val="FFFFFF"/>
                  </a:solidFill>
                  <a:latin typeface="Titillium Web Light"/>
                  <a:ea typeface="Titillium Web Light"/>
                  <a:cs typeface="Titillium Web Light"/>
                  <a:sym typeface="Titillium Web Light"/>
                </a:rPr>
                <a:t>risus at dolor porta </a:t>
              </a:r>
              <a:endParaRPr sz="800">
                <a:solidFill>
                  <a:srgbClr val="FFFFFF"/>
                </a:solidFill>
                <a:latin typeface="Titillium Web Light"/>
                <a:ea typeface="Titillium Web Light"/>
                <a:cs typeface="Titillium Web Light"/>
                <a:sym typeface="Titillium Web Light"/>
              </a:endParaRPr>
            </a:p>
          </p:txBody>
        </p:sp>
        <p:sp>
          <p:nvSpPr>
            <p:cNvPr id="152" name="Google Shape;152;p22"/>
            <p:cNvSpPr/>
            <p:nvPr/>
          </p:nvSpPr>
          <p:spPr>
            <a:xfrm>
              <a:off x="943723" y="3098500"/>
              <a:ext cx="23799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53" name="Google Shape;153;p22"/>
            <p:cNvSpPr/>
            <p:nvPr/>
          </p:nvSpPr>
          <p:spPr>
            <a:xfrm>
              <a:off x="1632122" y="3098513"/>
              <a:ext cx="6744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54" name="Google Shape;154;p22"/>
            <p:cNvSpPr/>
            <p:nvPr/>
          </p:nvSpPr>
          <p:spPr>
            <a:xfrm>
              <a:off x="943723" y="3098513"/>
              <a:ext cx="6876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55" name="Google Shape;155;p22"/>
            <p:cNvSpPr/>
            <p:nvPr/>
          </p:nvSpPr>
          <p:spPr>
            <a:xfrm>
              <a:off x="3335463" y="3098513"/>
              <a:ext cx="10071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56" name="Google Shape;156;p22"/>
            <p:cNvSpPr/>
            <p:nvPr/>
          </p:nvSpPr>
          <p:spPr>
            <a:xfrm>
              <a:off x="4354429" y="3098513"/>
              <a:ext cx="10071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57" name="Google Shape;157;p22"/>
            <p:cNvSpPr/>
            <p:nvPr/>
          </p:nvSpPr>
          <p:spPr>
            <a:xfrm>
              <a:off x="1210848" y="3098557"/>
              <a:ext cx="425700" cy="409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FFFFFF"/>
                  </a:solidFill>
                  <a:latin typeface="Titillium Web Light"/>
                  <a:ea typeface="Titillium Web Light"/>
                  <a:cs typeface="Titillium Web Light"/>
                  <a:sym typeface="Titillium Web Light"/>
                </a:rPr>
                <a:t>1</a:t>
              </a:r>
              <a:endParaRPr sz="1600">
                <a:solidFill>
                  <a:srgbClr val="FFFFFF"/>
                </a:solidFill>
                <a:latin typeface="Titillium Web Light"/>
                <a:ea typeface="Titillium Web Light"/>
                <a:cs typeface="Titillium Web Light"/>
                <a:sym typeface="Titillium Web Light"/>
              </a:endParaRPr>
            </a:p>
          </p:txBody>
        </p:sp>
        <p:sp>
          <p:nvSpPr>
            <p:cNvPr id="158" name="Google Shape;158;p22"/>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59" name="Google Shape;159;p22"/>
            <p:cNvSpPr/>
            <p:nvPr/>
          </p:nvSpPr>
          <p:spPr>
            <a:xfrm>
              <a:off x="3633813" y="3230513"/>
              <a:ext cx="410400" cy="410400"/>
            </a:xfrm>
            <a:prstGeom prst="mathMultiply">
              <a:avLst>
                <a:gd name="adj1" fmla="val 508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60" name="Google Shape;160;p22"/>
            <p:cNvSpPr/>
            <p:nvPr/>
          </p:nvSpPr>
          <p:spPr>
            <a:xfrm>
              <a:off x="1704725" y="3098550"/>
              <a:ext cx="1488600"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Titillium Web Light"/>
                  <a:ea typeface="Titillium Web Light"/>
                  <a:cs typeface="Titillium Web Light"/>
                  <a:sym typeface="Titillium Web Light"/>
                </a:rPr>
                <a:t>Lorem ipsum dolor sit amet nec at adipiscing</a:t>
              </a:r>
              <a:endParaRPr sz="1000">
                <a:solidFill>
                  <a:srgbClr val="FFFFFF"/>
                </a:solidFill>
                <a:latin typeface="Titillium Web Light"/>
                <a:ea typeface="Titillium Web Light"/>
                <a:cs typeface="Titillium Web Light"/>
                <a:sym typeface="Titillium Web Light"/>
              </a:endParaRPr>
            </a:p>
          </p:txBody>
        </p:sp>
      </p:grpSp>
      <p:grpSp>
        <p:nvGrpSpPr>
          <p:cNvPr id="161" name="Google Shape;161;p22"/>
          <p:cNvGrpSpPr/>
          <p:nvPr/>
        </p:nvGrpSpPr>
        <p:grpSpPr>
          <a:xfrm>
            <a:off x="458123" y="3026300"/>
            <a:ext cx="7257489" cy="674450"/>
            <a:chOff x="943723" y="3783775"/>
            <a:chExt cx="7257489" cy="674450"/>
          </a:xfrm>
        </p:grpSpPr>
        <p:sp>
          <p:nvSpPr>
            <p:cNvPr id="162" name="Google Shape;162;p22"/>
            <p:cNvSpPr/>
            <p:nvPr/>
          </p:nvSpPr>
          <p:spPr>
            <a:xfrm>
              <a:off x="5373412" y="3783788"/>
              <a:ext cx="2827800" cy="674400"/>
            </a:xfrm>
            <a:prstGeom prst="rect">
              <a:avLst/>
            </a:prstGeom>
            <a:solidFill>
              <a:srgbClr val="0037B3"/>
            </a:solid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Clr>
                  <a:srgbClr val="FFFFFF"/>
                </a:buClr>
                <a:buSzPts val="800"/>
                <a:buFont typeface="Titillium Web Light"/>
                <a:buChar char="▰"/>
              </a:pPr>
              <a:r>
                <a:rPr lang="en" sz="800">
                  <a:solidFill>
                    <a:srgbClr val="FFFFFF"/>
                  </a:solidFill>
                  <a:latin typeface="Titillium Web Light"/>
                  <a:ea typeface="Titillium Web Light"/>
                  <a:cs typeface="Titillium Web Light"/>
                  <a:sym typeface="Titillium Web Light"/>
                </a:rPr>
                <a:t>Lorem ipsum dolor sit </a:t>
              </a:r>
              <a:endParaRPr sz="800">
                <a:solidFill>
                  <a:srgbClr val="FFFFFF"/>
                </a:solidFill>
                <a:latin typeface="Titillium Web Light"/>
                <a:ea typeface="Titillium Web Light"/>
                <a:cs typeface="Titillium Web Light"/>
                <a:sym typeface="Titillium Web Light"/>
              </a:endParaRPr>
            </a:p>
            <a:p>
              <a:pPr marL="457200" lvl="0" indent="-279400" algn="l" rtl="0">
                <a:lnSpc>
                  <a:spcPct val="115000"/>
                </a:lnSpc>
                <a:spcBef>
                  <a:spcPts val="0"/>
                </a:spcBef>
                <a:spcAft>
                  <a:spcPts val="0"/>
                </a:spcAft>
                <a:buClr>
                  <a:srgbClr val="FFFFFF"/>
                </a:buClr>
                <a:buSzPts val="800"/>
                <a:buFont typeface="Titillium Web Light"/>
                <a:buChar char="▰"/>
              </a:pPr>
              <a:r>
                <a:rPr lang="en" sz="800">
                  <a:solidFill>
                    <a:srgbClr val="FFFFFF"/>
                  </a:solidFill>
                  <a:latin typeface="Titillium Web Light"/>
                  <a:ea typeface="Titillium Web Light"/>
                  <a:cs typeface="Titillium Web Light"/>
                  <a:sym typeface="Titillium Web Light"/>
                </a:rPr>
                <a:t>amet nec at adipiscing </a:t>
              </a:r>
              <a:endParaRPr sz="800">
                <a:solidFill>
                  <a:srgbClr val="FFFFFF"/>
                </a:solidFill>
                <a:latin typeface="Titillium Web Light"/>
                <a:ea typeface="Titillium Web Light"/>
                <a:cs typeface="Titillium Web Light"/>
                <a:sym typeface="Titillium Web Light"/>
              </a:endParaRPr>
            </a:p>
            <a:p>
              <a:pPr marL="457200" lvl="0" indent="-279400" algn="l" rtl="0">
                <a:lnSpc>
                  <a:spcPct val="115000"/>
                </a:lnSpc>
                <a:spcBef>
                  <a:spcPts val="0"/>
                </a:spcBef>
                <a:spcAft>
                  <a:spcPts val="0"/>
                </a:spcAft>
                <a:buClr>
                  <a:srgbClr val="FFFFFF"/>
                </a:buClr>
                <a:buSzPts val="800"/>
                <a:buFont typeface="Titillium Web Light"/>
                <a:buChar char="▰"/>
              </a:pPr>
              <a:r>
                <a:rPr lang="en" sz="800">
                  <a:solidFill>
                    <a:srgbClr val="FFFFFF"/>
                  </a:solidFill>
                  <a:latin typeface="Titillium Web Light"/>
                  <a:ea typeface="Titillium Web Light"/>
                  <a:cs typeface="Titillium Web Light"/>
                  <a:sym typeface="Titillium Web Light"/>
                </a:rPr>
                <a:t>risus at dolor porta </a:t>
              </a:r>
              <a:endParaRPr sz="800">
                <a:solidFill>
                  <a:srgbClr val="FFFFFF"/>
                </a:solidFill>
                <a:latin typeface="Titillium Web Light"/>
                <a:ea typeface="Titillium Web Light"/>
                <a:cs typeface="Titillium Web Light"/>
                <a:sym typeface="Titillium Web Light"/>
              </a:endParaRPr>
            </a:p>
          </p:txBody>
        </p:sp>
        <p:sp>
          <p:nvSpPr>
            <p:cNvPr id="163" name="Google Shape;163;p22"/>
            <p:cNvSpPr/>
            <p:nvPr/>
          </p:nvSpPr>
          <p:spPr>
            <a:xfrm>
              <a:off x="943723" y="3783775"/>
              <a:ext cx="23799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64" name="Google Shape;164;p22"/>
            <p:cNvSpPr/>
            <p:nvPr/>
          </p:nvSpPr>
          <p:spPr>
            <a:xfrm>
              <a:off x="1632122" y="3783788"/>
              <a:ext cx="6744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65" name="Google Shape;165;p22"/>
            <p:cNvSpPr/>
            <p:nvPr/>
          </p:nvSpPr>
          <p:spPr>
            <a:xfrm>
              <a:off x="943723" y="3783788"/>
              <a:ext cx="6876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66" name="Google Shape;166;p22"/>
            <p:cNvSpPr/>
            <p:nvPr/>
          </p:nvSpPr>
          <p:spPr>
            <a:xfrm>
              <a:off x="3335463" y="3783788"/>
              <a:ext cx="10071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67" name="Google Shape;167;p22"/>
            <p:cNvSpPr/>
            <p:nvPr/>
          </p:nvSpPr>
          <p:spPr>
            <a:xfrm>
              <a:off x="4354429" y="3783788"/>
              <a:ext cx="10071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68" name="Google Shape;168;p22"/>
            <p:cNvSpPr/>
            <p:nvPr/>
          </p:nvSpPr>
          <p:spPr>
            <a:xfrm>
              <a:off x="1210848" y="3783832"/>
              <a:ext cx="425700" cy="409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FFFFFF"/>
                  </a:solidFill>
                  <a:latin typeface="Titillium Web Light"/>
                  <a:ea typeface="Titillium Web Light"/>
                  <a:cs typeface="Titillium Web Light"/>
                  <a:sym typeface="Titillium Web Light"/>
                </a:rPr>
                <a:t>2</a:t>
              </a:r>
              <a:endParaRPr sz="1600">
                <a:solidFill>
                  <a:srgbClr val="FFFFFF"/>
                </a:solidFill>
                <a:latin typeface="Titillium Web Light"/>
                <a:ea typeface="Titillium Web Light"/>
                <a:cs typeface="Titillium Web Light"/>
                <a:sym typeface="Titillium Web Light"/>
              </a:endParaRPr>
            </a:p>
          </p:txBody>
        </p:sp>
        <p:sp>
          <p:nvSpPr>
            <p:cNvPr id="169" name="Google Shape;169;p22"/>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70" name="Google Shape;170;p22"/>
            <p:cNvSpPr/>
            <p:nvPr/>
          </p:nvSpPr>
          <p:spPr>
            <a:xfrm>
              <a:off x="3633813" y="3915788"/>
              <a:ext cx="410400" cy="410400"/>
            </a:xfrm>
            <a:prstGeom prst="mathMultiply">
              <a:avLst>
                <a:gd name="adj1" fmla="val 508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71" name="Google Shape;171;p22"/>
            <p:cNvSpPr/>
            <p:nvPr/>
          </p:nvSpPr>
          <p:spPr>
            <a:xfrm>
              <a:off x="1704725" y="3783825"/>
              <a:ext cx="1488600"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Titillium Web Light"/>
                  <a:ea typeface="Titillium Web Light"/>
                  <a:cs typeface="Titillium Web Light"/>
                  <a:sym typeface="Titillium Web Light"/>
                </a:rPr>
                <a:t>Lorem ipsum dolor sit amet nec at adipiscing</a:t>
              </a:r>
              <a:endParaRPr sz="1000">
                <a:solidFill>
                  <a:srgbClr val="FFFFFF"/>
                </a:solidFill>
                <a:latin typeface="Titillium Web Light"/>
                <a:ea typeface="Titillium Web Light"/>
                <a:cs typeface="Titillium Web Light"/>
                <a:sym typeface="Titillium Web Light"/>
              </a:endParaRPr>
            </a:p>
          </p:txBody>
        </p:sp>
      </p:grpSp>
      <p:grpSp>
        <p:nvGrpSpPr>
          <p:cNvPr id="172" name="Google Shape;172;p22"/>
          <p:cNvGrpSpPr/>
          <p:nvPr/>
        </p:nvGrpSpPr>
        <p:grpSpPr>
          <a:xfrm>
            <a:off x="458123" y="3711550"/>
            <a:ext cx="7257489" cy="674450"/>
            <a:chOff x="943723" y="4469050"/>
            <a:chExt cx="7257489" cy="674450"/>
          </a:xfrm>
        </p:grpSpPr>
        <p:sp>
          <p:nvSpPr>
            <p:cNvPr id="173" name="Google Shape;173;p22"/>
            <p:cNvSpPr/>
            <p:nvPr/>
          </p:nvSpPr>
          <p:spPr>
            <a:xfrm>
              <a:off x="5373412" y="4469063"/>
              <a:ext cx="2827800" cy="674400"/>
            </a:xfrm>
            <a:prstGeom prst="rect">
              <a:avLst/>
            </a:prstGeom>
            <a:solidFill>
              <a:srgbClr val="0037B3"/>
            </a:solid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Clr>
                  <a:srgbClr val="FFFFFF"/>
                </a:buClr>
                <a:buSzPts val="800"/>
                <a:buFont typeface="Titillium Web Light"/>
                <a:buChar char="▰"/>
              </a:pPr>
              <a:r>
                <a:rPr lang="en" sz="800">
                  <a:solidFill>
                    <a:srgbClr val="FFFFFF"/>
                  </a:solidFill>
                  <a:latin typeface="Titillium Web Light"/>
                  <a:ea typeface="Titillium Web Light"/>
                  <a:cs typeface="Titillium Web Light"/>
                  <a:sym typeface="Titillium Web Light"/>
                </a:rPr>
                <a:t>Lorem ipsum dolor sit </a:t>
              </a:r>
              <a:endParaRPr sz="800">
                <a:solidFill>
                  <a:srgbClr val="FFFFFF"/>
                </a:solidFill>
                <a:latin typeface="Titillium Web Light"/>
                <a:ea typeface="Titillium Web Light"/>
                <a:cs typeface="Titillium Web Light"/>
                <a:sym typeface="Titillium Web Light"/>
              </a:endParaRPr>
            </a:p>
            <a:p>
              <a:pPr marL="457200" lvl="0" indent="-279400" algn="l" rtl="0">
                <a:lnSpc>
                  <a:spcPct val="115000"/>
                </a:lnSpc>
                <a:spcBef>
                  <a:spcPts val="0"/>
                </a:spcBef>
                <a:spcAft>
                  <a:spcPts val="0"/>
                </a:spcAft>
                <a:buClr>
                  <a:srgbClr val="FFFFFF"/>
                </a:buClr>
                <a:buSzPts val="800"/>
                <a:buFont typeface="Titillium Web Light"/>
                <a:buChar char="▰"/>
              </a:pPr>
              <a:r>
                <a:rPr lang="en" sz="800">
                  <a:solidFill>
                    <a:srgbClr val="FFFFFF"/>
                  </a:solidFill>
                  <a:latin typeface="Titillium Web Light"/>
                  <a:ea typeface="Titillium Web Light"/>
                  <a:cs typeface="Titillium Web Light"/>
                  <a:sym typeface="Titillium Web Light"/>
                </a:rPr>
                <a:t>amet nec at adipiscing </a:t>
              </a:r>
              <a:endParaRPr sz="800">
                <a:solidFill>
                  <a:srgbClr val="FFFFFF"/>
                </a:solidFill>
                <a:latin typeface="Titillium Web Light"/>
                <a:ea typeface="Titillium Web Light"/>
                <a:cs typeface="Titillium Web Light"/>
                <a:sym typeface="Titillium Web Light"/>
              </a:endParaRPr>
            </a:p>
            <a:p>
              <a:pPr marL="457200" lvl="0" indent="-279400" algn="l" rtl="0">
                <a:lnSpc>
                  <a:spcPct val="115000"/>
                </a:lnSpc>
                <a:spcBef>
                  <a:spcPts val="0"/>
                </a:spcBef>
                <a:spcAft>
                  <a:spcPts val="0"/>
                </a:spcAft>
                <a:buClr>
                  <a:srgbClr val="FFFFFF"/>
                </a:buClr>
                <a:buSzPts val="800"/>
                <a:buFont typeface="Titillium Web Light"/>
                <a:buChar char="▰"/>
              </a:pPr>
              <a:r>
                <a:rPr lang="en" sz="800">
                  <a:solidFill>
                    <a:srgbClr val="FFFFFF"/>
                  </a:solidFill>
                  <a:latin typeface="Titillium Web Light"/>
                  <a:ea typeface="Titillium Web Light"/>
                  <a:cs typeface="Titillium Web Light"/>
                  <a:sym typeface="Titillium Web Light"/>
                </a:rPr>
                <a:t>risus at dolor porta </a:t>
              </a:r>
              <a:endParaRPr sz="800">
                <a:solidFill>
                  <a:srgbClr val="FFFFFF"/>
                </a:solidFill>
                <a:latin typeface="Titillium Web Light"/>
                <a:ea typeface="Titillium Web Light"/>
                <a:cs typeface="Titillium Web Light"/>
                <a:sym typeface="Titillium Web Light"/>
              </a:endParaRPr>
            </a:p>
          </p:txBody>
        </p:sp>
        <p:sp>
          <p:nvSpPr>
            <p:cNvPr id="174" name="Google Shape;174;p22"/>
            <p:cNvSpPr/>
            <p:nvPr/>
          </p:nvSpPr>
          <p:spPr>
            <a:xfrm>
              <a:off x="943723" y="4469050"/>
              <a:ext cx="23799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75" name="Google Shape;175;p22"/>
            <p:cNvSpPr/>
            <p:nvPr/>
          </p:nvSpPr>
          <p:spPr>
            <a:xfrm>
              <a:off x="1632122" y="4469063"/>
              <a:ext cx="6744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76" name="Google Shape;176;p22"/>
            <p:cNvSpPr/>
            <p:nvPr/>
          </p:nvSpPr>
          <p:spPr>
            <a:xfrm>
              <a:off x="943723" y="4469063"/>
              <a:ext cx="687600" cy="674400"/>
            </a:xfrm>
            <a:prstGeom prst="rtTriangle">
              <a:avLst/>
            </a:prstGeom>
            <a:solidFill>
              <a:srgbClr val="001230">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77" name="Google Shape;177;p22"/>
            <p:cNvSpPr/>
            <p:nvPr/>
          </p:nvSpPr>
          <p:spPr>
            <a:xfrm>
              <a:off x="3335463" y="4469063"/>
              <a:ext cx="10071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78" name="Google Shape;178;p22"/>
            <p:cNvSpPr/>
            <p:nvPr/>
          </p:nvSpPr>
          <p:spPr>
            <a:xfrm>
              <a:off x="4354429" y="4469063"/>
              <a:ext cx="1007100" cy="674400"/>
            </a:xfrm>
            <a:prstGeom prst="rect">
              <a:avLst/>
            </a:prstGeom>
            <a:solidFill>
              <a:srgbClr val="003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79" name="Google Shape;179;p22"/>
            <p:cNvSpPr/>
            <p:nvPr/>
          </p:nvSpPr>
          <p:spPr>
            <a:xfrm>
              <a:off x="1210848" y="4469107"/>
              <a:ext cx="425700" cy="409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FFFFFF"/>
                  </a:solidFill>
                  <a:latin typeface="Titillium Web Light"/>
                  <a:ea typeface="Titillium Web Light"/>
                  <a:cs typeface="Titillium Web Light"/>
                  <a:sym typeface="Titillium Web Light"/>
                </a:rPr>
                <a:t>3</a:t>
              </a:r>
              <a:endParaRPr sz="1600">
                <a:solidFill>
                  <a:srgbClr val="FFFFFF"/>
                </a:solidFill>
                <a:latin typeface="Titillium Web Light"/>
                <a:ea typeface="Titillium Web Light"/>
                <a:cs typeface="Titillium Web Light"/>
                <a:sym typeface="Titillium Web Light"/>
              </a:endParaRPr>
            </a:p>
          </p:txBody>
        </p:sp>
        <p:sp>
          <p:nvSpPr>
            <p:cNvPr id="180" name="Google Shape;180;p22"/>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81" name="Google Shape;181;p22"/>
            <p:cNvSpPr/>
            <p:nvPr/>
          </p:nvSpPr>
          <p:spPr>
            <a:xfrm>
              <a:off x="3633813" y="4601063"/>
              <a:ext cx="410400" cy="410400"/>
            </a:xfrm>
            <a:prstGeom prst="mathMultiply">
              <a:avLst>
                <a:gd name="adj1" fmla="val 508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Light"/>
                <a:ea typeface="Titillium Web Light"/>
                <a:cs typeface="Titillium Web Light"/>
                <a:sym typeface="Titillium Web Light"/>
              </a:endParaRPr>
            </a:p>
          </p:txBody>
        </p:sp>
        <p:sp>
          <p:nvSpPr>
            <p:cNvPr id="182" name="Google Shape;182;p22"/>
            <p:cNvSpPr/>
            <p:nvPr/>
          </p:nvSpPr>
          <p:spPr>
            <a:xfrm>
              <a:off x="1704725" y="4469100"/>
              <a:ext cx="1488600"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Titillium Web Light"/>
                  <a:ea typeface="Titillium Web Light"/>
                  <a:cs typeface="Titillium Web Light"/>
                  <a:sym typeface="Titillium Web Light"/>
                </a:rPr>
                <a:t>Lorem ipsum dolor sit amet nec at adipiscing</a:t>
              </a:r>
              <a:endParaRPr sz="1000">
                <a:solidFill>
                  <a:srgbClr val="FFFFFF"/>
                </a:solidFill>
                <a:latin typeface="Titillium Web Light"/>
                <a:ea typeface="Titillium Web Light"/>
                <a:cs typeface="Titillium Web Light"/>
                <a:sym typeface="Titillium Web Light"/>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457200" y="7393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COMPARE DATA</a:t>
            </a:r>
            <a:endParaRPr/>
          </a:p>
        </p:txBody>
      </p:sp>
      <p:graphicFrame>
        <p:nvGraphicFramePr>
          <p:cNvPr id="188" name="Google Shape;188;p23"/>
          <p:cNvGraphicFramePr/>
          <p:nvPr/>
        </p:nvGraphicFramePr>
        <p:xfrm>
          <a:off x="457200" y="1802206"/>
          <a:ext cx="3000000" cy="3000000"/>
        </p:xfrm>
        <a:graphic>
          <a:graphicData uri="http://schemas.openxmlformats.org/drawingml/2006/table">
            <a:tbl>
              <a:tblPr>
                <a:noFill/>
                <a:tableStyleId>{EBDED31F-4C28-4180-97D3-87A74C8CC402}</a:tableStyleId>
              </a:tblPr>
              <a:tblGrid>
                <a:gridCol w="1506375">
                  <a:extLst>
                    <a:ext uri="{9D8B030D-6E8A-4147-A177-3AD203B41FA5}">
                      <a16:colId xmlns:a16="http://schemas.microsoft.com/office/drawing/2014/main" val="20000"/>
                    </a:ext>
                  </a:extLst>
                </a:gridCol>
                <a:gridCol w="1506375">
                  <a:extLst>
                    <a:ext uri="{9D8B030D-6E8A-4147-A177-3AD203B41FA5}">
                      <a16:colId xmlns:a16="http://schemas.microsoft.com/office/drawing/2014/main" val="20001"/>
                    </a:ext>
                  </a:extLst>
                </a:gridCol>
                <a:gridCol w="1506375">
                  <a:extLst>
                    <a:ext uri="{9D8B030D-6E8A-4147-A177-3AD203B41FA5}">
                      <a16:colId xmlns:a16="http://schemas.microsoft.com/office/drawing/2014/main" val="20002"/>
                    </a:ext>
                  </a:extLst>
                </a:gridCol>
                <a:gridCol w="1506375">
                  <a:extLst>
                    <a:ext uri="{9D8B030D-6E8A-4147-A177-3AD203B41FA5}">
                      <a16:colId xmlns:a16="http://schemas.microsoft.com/office/drawing/2014/main" val="20003"/>
                    </a:ext>
                  </a:extLst>
                </a:gridCol>
              </a:tblGrid>
              <a:tr h="683375">
                <a:tc>
                  <a:txBody>
                    <a:bodyPr/>
                    <a:lstStyle/>
                    <a:p>
                      <a:pPr marL="0" lvl="0" indent="0" algn="l" rtl="0">
                        <a:spcBef>
                          <a:spcPts val="0"/>
                        </a:spcBef>
                        <a:spcAft>
                          <a:spcPts val="0"/>
                        </a:spcAft>
                        <a:buNone/>
                      </a:pP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A</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B</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C</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0"/>
                  </a:ext>
                </a:extLst>
              </a:tr>
              <a:tr h="683375">
                <a:tc>
                  <a:txBody>
                    <a:bodyPr/>
                    <a:lstStyle/>
                    <a:p>
                      <a:pPr marL="0" lvl="0" indent="0" algn="r" rtl="0">
                        <a:spcBef>
                          <a:spcPts val="0"/>
                        </a:spcBef>
                        <a:spcAft>
                          <a:spcPts val="0"/>
                        </a:spcAft>
                        <a:buNone/>
                      </a:pPr>
                      <a:r>
                        <a:rPr lang="en" sz="1800">
                          <a:solidFill>
                            <a:schemeClr val="lt1"/>
                          </a:solidFill>
                          <a:latin typeface="Titillium Web Light"/>
                          <a:ea typeface="Titillium Web Light"/>
                          <a:cs typeface="Titillium Web Light"/>
                          <a:sym typeface="Titillium Web Light"/>
                        </a:rPr>
                        <a:t>Yellow</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10</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20</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7</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1"/>
                  </a:ext>
                </a:extLst>
              </a:tr>
              <a:tr h="683375">
                <a:tc>
                  <a:txBody>
                    <a:bodyPr/>
                    <a:lstStyle/>
                    <a:p>
                      <a:pPr marL="0" lvl="0" indent="0" algn="r" rtl="0">
                        <a:spcBef>
                          <a:spcPts val="0"/>
                        </a:spcBef>
                        <a:spcAft>
                          <a:spcPts val="0"/>
                        </a:spcAft>
                        <a:buNone/>
                      </a:pPr>
                      <a:r>
                        <a:rPr lang="en" sz="1800">
                          <a:solidFill>
                            <a:schemeClr val="lt1"/>
                          </a:solidFill>
                          <a:latin typeface="Titillium Web Light"/>
                          <a:ea typeface="Titillium Web Light"/>
                          <a:cs typeface="Titillium Web Light"/>
                          <a:sym typeface="Titillium Web Light"/>
                        </a:rPr>
                        <a:t>Blue</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30</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15</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10</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2"/>
                  </a:ext>
                </a:extLst>
              </a:tr>
              <a:tr h="683375">
                <a:tc>
                  <a:txBody>
                    <a:bodyPr/>
                    <a:lstStyle/>
                    <a:p>
                      <a:pPr marL="0" lvl="0" indent="0" algn="r" rtl="0">
                        <a:spcBef>
                          <a:spcPts val="0"/>
                        </a:spcBef>
                        <a:spcAft>
                          <a:spcPts val="0"/>
                        </a:spcAft>
                        <a:buNone/>
                      </a:pPr>
                      <a:r>
                        <a:rPr lang="en" sz="1800">
                          <a:solidFill>
                            <a:schemeClr val="lt1"/>
                          </a:solidFill>
                          <a:latin typeface="Titillium Web Light"/>
                          <a:ea typeface="Titillium Web Light"/>
                          <a:cs typeface="Titillium Web Light"/>
                          <a:sym typeface="Titillium Web Light"/>
                        </a:rPr>
                        <a:t>Orange</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5</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24</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800" b="1">
                          <a:solidFill>
                            <a:schemeClr val="lt1"/>
                          </a:solidFill>
                          <a:latin typeface="Titillium Web"/>
                          <a:ea typeface="Titillium Web"/>
                          <a:cs typeface="Titillium Web"/>
                          <a:sym typeface="Titillium Web"/>
                        </a:rPr>
                        <a:t>16</a:t>
                      </a:r>
                      <a:endParaRPr sz="1800" b="1">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3"/>
                  </a:ext>
                </a:extLst>
              </a:tr>
            </a:tbl>
          </a:graphicData>
        </a:graphic>
      </p:graphicFrame>
      <p:sp>
        <p:nvSpPr>
          <p:cNvPr id="189" name="Google Shape;18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7DFFB1"/>
          </a:solidFill>
          <a:ln>
            <a:noFill/>
          </a:ln>
          <a:effectLst>
            <a:outerShdw blurRad="57150" dist="19050" dir="5400000" algn="bl" rotWithShape="0">
              <a:srgbClr val="07376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txBox="1">
            <a:spLocks noGrp="1"/>
          </p:cNvSpPr>
          <p:nvPr>
            <p:ph type="title"/>
          </p:nvPr>
        </p:nvSpPr>
        <p:spPr>
          <a:xfrm>
            <a:off x="457200" y="473125"/>
            <a:ext cx="6025500" cy="514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MAPS</a:t>
            </a:r>
            <a:endParaRPr/>
          </a:p>
        </p:txBody>
      </p:sp>
      <p:sp>
        <p:nvSpPr>
          <p:cNvPr id="196" name="Google Shape;196;p24"/>
          <p:cNvSpPr/>
          <p:nvPr/>
        </p:nvSpPr>
        <p:spPr>
          <a:xfrm>
            <a:off x="1985850" y="1830500"/>
            <a:ext cx="687900" cy="202500"/>
          </a:xfrm>
          <a:prstGeom prst="wedgeRectCallout">
            <a:avLst>
              <a:gd name="adj1" fmla="val -21428"/>
              <a:gd name="adj2" fmla="val 84287"/>
            </a:avLst>
          </a:prstGeom>
          <a:solidFill>
            <a:srgbClr val="FFFFFF"/>
          </a:solidFill>
          <a:ln>
            <a:noFill/>
          </a:ln>
          <a:effectLst>
            <a:outerShdw dist="19050" dir="5400000" algn="bl" rotWithShape="0">
              <a:srgbClr val="1C45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0037B3"/>
                </a:solidFill>
                <a:latin typeface="Titillium Web Light"/>
                <a:ea typeface="Titillium Web Light"/>
                <a:cs typeface="Titillium Web Light"/>
                <a:sym typeface="Titillium Web Light"/>
              </a:rPr>
              <a:t>our office</a:t>
            </a:r>
            <a:endParaRPr sz="1000">
              <a:solidFill>
                <a:srgbClr val="0037B3"/>
              </a:solidFill>
              <a:latin typeface="Titillium Web Light"/>
              <a:ea typeface="Titillium Web Light"/>
              <a:cs typeface="Titillium Web Light"/>
              <a:sym typeface="Titillium Web Light"/>
            </a:endParaRPr>
          </a:p>
        </p:txBody>
      </p:sp>
      <p:sp>
        <p:nvSpPr>
          <p:cNvPr id="197" name="Google Shape;197;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98" name="Google Shape;198;p24"/>
          <p:cNvSpPr/>
          <p:nvPr/>
        </p:nvSpPr>
        <p:spPr>
          <a:xfrm rot="10800000">
            <a:off x="1155750" y="2156500"/>
            <a:ext cx="147900" cy="128100"/>
          </a:xfrm>
          <a:prstGeom prst="triangle">
            <a:avLst>
              <a:gd name="adj" fmla="val 50000"/>
            </a:avLst>
          </a:prstGeom>
          <a:solidFill>
            <a:srgbClr val="FFFFFF"/>
          </a:solidFill>
          <a:ln>
            <a:noFill/>
          </a:ln>
          <a:effectLst>
            <a:outerShdw dist="19050" dir="5400000" algn="bl" rotWithShape="0">
              <a:srgbClr val="1C45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rot="10800000">
            <a:off x="2818775" y="3782425"/>
            <a:ext cx="147900" cy="128100"/>
          </a:xfrm>
          <a:prstGeom prst="triangle">
            <a:avLst>
              <a:gd name="adj" fmla="val 50000"/>
            </a:avLst>
          </a:prstGeom>
          <a:solidFill>
            <a:srgbClr val="FFFFFF"/>
          </a:solidFill>
          <a:ln>
            <a:noFill/>
          </a:ln>
          <a:effectLst>
            <a:outerShdw dist="19050" dir="5400000" algn="bl" rotWithShape="0">
              <a:srgbClr val="1C45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rot="10800000">
            <a:off x="3879375" y="1970100"/>
            <a:ext cx="147900" cy="128100"/>
          </a:xfrm>
          <a:prstGeom prst="triangle">
            <a:avLst>
              <a:gd name="adj" fmla="val 50000"/>
            </a:avLst>
          </a:prstGeom>
          <a:solidFill>
            <a:srgbClr val="FFFFFF"/>
          </a:solidFill>
          <a:ln>
            <a:noFill/>
          </a:ln>
          <a:effectLst>
            <a:outerShdw dist="19050" dir="5400000" algn="bl" rotWithShape="0">
              <a:srgbClr val="1C45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rot="10800000">
            <a:off x="4597100" y="4068725"/>
            <a:ext cx="147900" cy="128100"/>
          </a:xfrm>
          <a:prstGeom prst="triangle">
            <a:avLst>
              <a:gd name="adj" fmla="val 50000"/>
            </a:avLst>
          </a:prstGeom>
          <a:solidFill>
            <a:srgbClr val="FFFFFF"/>
          </a:solidFill>
          <a:ln>
            <a:noFill/>
          </a:ln>
          <a:effectLst>
            <a:outerShdw dist="19050" dir="5400000" algn="bl" rotWithShape="0">
              <a:srgbClr val="1C45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rot="10800000">
            <a:off x="6751300" y="2451025"/>
            <a:ext cx="147900" cy="128100"/>
          </a:xfrm>
          <a:prstGeom prst="triangle">
            <a:avLst>
              <a:gd name="adj" fmla="val 50000"/>
            </a:avLst>
          </a:prstGeom>
          <a:solidFill>
            <a:srgbClr val="FFFFFF"/>
          </a:solidFill>
          <a:ln>
            <a:noFill/>
          </a:ln>
          <a:effectLst>
            <a:outerShdw dist="19050" dir="5400000" algn="bl" rotWithShape="0">
              <a:srgbClr val="1C45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rot="10800000">
            <a:off x="7422675" y="4141825"/>
            <a:ext cx="147900" cy="128100"/>
          </a:xfrm>
          <a:prstGeom prst="triangle">
            <a:avLst>
              <a:gd name="adj" fmla="val 50000"/>
            </a:avLst>
          </a:prstGeom>
          <a:solidFill>
            <a:srgbClr val="FFFFFF"/>
          </a:solidFill>
          <a:ln>
            <a:noFill/>
          </a:ln>
          <a:effectLst>
            <a:outerShdw dist="19050" dir="5400000" algn="bl" rotWithShape="0">
              <a:srgbClr val="1C45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ctrTitle" idx="4294967295"/>
          </p:nvPr>
        </p:nvSpPr>
        <p:spPr>
          <a:xfrm>
            <a:off x="685800" y="1583342"/>
            <a:ext cx="7772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600">
                <a:solidFill>
                  <a:srgbClr val="7DFFB1"/>
                </a:solidFill>
              </a:rPr>
              <a:t>89,526,124</a:t>
            </a:r>
            <a:endParaRPr sz="9600">
              <a:solidFill>
                <a:srgbClr val="7DFFB1"/>
              </a:solidFill>
            </a:endParaRPr>
          </a:p>
        </p:txBody>
      </p:sp>
      <p:sp>
        <p:nvSpPr>
          <p:cNvPr id="209" name="Google Shape;209;p25"/>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210" name="Google Shape;210;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3" name="CuadroTexto 2">
            <a:extLst>
              <a:ext uri="{FF2B5EF4-FFF2-40B4-BE49-F238E27FC236}">
                <a16:creationId xmlns:a16="http://schemas.microsoft.com/office/drawing/2014/main" id="{9E30F7A5-96E3-986F-355A-F6FD5C60FA38}"/>
              </a:ext>
            </a:extLst>
          </p:cNvPr>
          <p:cNvSpPr txBox="1"/>
          <p:nvPr/>
        </p:nvSpPr>
        <p:spPr>
          <a:xfrm>
            <a:off x="808075" y="2227537"/>
            <a:ext cx="4572000" cy="1754326"/>
          </a:xfrm>
          <a:prstGeom prst="rect">
            <a:avLst/>
          </a:prstGeom>
          <a:noFill/>
        </p:spPr>
        <p:txBody>
          <a:bodyPr wrap="square">
            <a:spAutoFit/>
          </a:bodyPr>
          <a:lstStyle/>
          <a:p>
            <a:r>
              <a:rPr lang="es-MX" sz="1800" b="1" dirty="0">
                <a:solidFill>
                  <a:schemeClr val="bg1"/>
                </a:solidFill>
              </a:rPr>
              <a:t>Optimización de la red:</a:t>
            </a:r>
            <a:r>
              <a:rPr lang="es-MX" sz="1800" dirty="0">
                <a:solidFill>
                  <a:schemeClr val="bg1"/>
                </a:solidFill>
              </a:rPr>
              <a:t> Al tener subredes más pequeñas, en entornos donde tengamos cientos o miles de equipos conectados, contendremos el broadcast en dominios más pequeños, por tanto, el rendimiento de la red será óptimo</a:t>
            </a:r>
          </a:p>
        </p:txBody>
      </p:sp>
    </p:spTree>
    <p:extLst>
      <p:ext uri="{BB962C8B-B14F-4D97-AF65-F5344CB8AC3E}">
        <p14:creationId xmlns:p14="http://schemas.microsoft.com/office/powerpoint/2010/main" val="319348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ctrTitle" idx="4294967295"/>
          </p:nvPr>
        </p:nvSpPr>
        <p:spPr>
          <a:xfrm>
            <a:off x="685800" y="6480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89,526,124</a:t>
            </a:r>
            <a:r>
              <a:rPr lang="en" sz="4800">
                <a:solidFill>
                  <a:srgbClr val="7DFFB1"/>
                </a:solidFill>
              </a:rPr>
              <a:t>$</a:t>
            </a:r>
            <a:endParaRPr sz="4800">
              <a:solidFill>
                <a:srgbClr val="7DFFB1"/>
              </a:solidFill>
            </a:endParaRPr>
          </a:p>
        </p:txBody>
      </p:sp>
      <p:sp>
        <p:nvSpPr>
          <p:cNvPr id="216" name="Google Shape;216;p26"/>
          <p:cNvSpPr txBox="1">
            <a:spLocks noGrp="1"/>
          </p:cNvSpPr>
          <p:nvPr>
            <p:ph type="subTitle" idx="4294967295"/>
          </p:nvPr>
        </p:nvSpPr>
        <p:spPr>
          <a:xfrm>
            <a:off x="685800" y="14113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217" name="Google Shape;217;p26"/>
          <p:cNvSpPr txBox="1">
            <a:spLocks noGrp="1"/>
          </p:cNvSpPr>
          <p:nvPr>
            <p:ph type="ctrTitle" idx="4294967295"/>
          </p:nvPr>
        </p:nvSpPr>
        <p:spPr>
          <a:xfrm>
            <a:off x="685800" y="32769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100</a:t>
            </a:r>
            <a:r>
              <a:rPr lang="en" sz="4800">
                <a:solidFill>
                  <a:srgbClr val="7DFFB1"/>
                </a:solidFill>
              </a:rPr>
              <a:t>%</a:t>
            </a:r>
            <a:endParaRPr sz="4800">
              <a:solidFill>
                <a:srgbClr val="7DFFB1"/>
              </a:solidFill>
            </a:endParaRPr>
          </a:p>
        </p:txBody>
      </p:sp>
      <p:sp>
        <p:nvSpPr>
          <p:cNvPr id="218" name="Google Shape;218;p26"/>
          <p:cNvSpPr txBox="1">
            <a:spLocks noGrp="1"/>
          </p:cNvSpPr>
          <p:nvPr>
            <p:ph type="subTitle" idx="4294967295"/>
          </p:nvPr>
        </p:nvSpPr>
        <p:spPr>
          <a:xfrm>
            <a:off x="685800" y="40402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219" name="Google Shape;219;p26"/>
          <p:cNvSpPr txBox="1">
            <a:spLocks noGrp="1"/>
          </p:cNvSpPr>
          <p:nvPr>
            <p:ph type="ctrTitle" idx="4294967295"/>
          </p:nvPr>
        </p:nvSpPr>
        <p:spPr>
          <a:xfrm>
            <a:off x="685800" y="196245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185,244 </a:t>
            </a:r>
            <a:r>
              <a:rPr lang="en" sz="4800">
                <a:solidFill>
                  <a:srgbClr val="7DFFB1"/>
                </a:solidFill>
              </a:rPr>
              <a:t>users</a:t>
            </a:r>
            <a:endParaRPr sz="4800">
              <a:solidFill>
                <a:srgbClr val="7DFFB1"/>
              </a:solidFill>
            </a:endParaRPr>
          </a:p>
        </p:txBody>
      </p:sp>
      <p:sp>
        <p:nvSpPr>
          <p:cNvPr id="220" name="Google Shape;220;p26"/>
          <p:cNvSpPr txBox="1">
            <a:spLocks noGrp="1"/>
          </p:cNvSpPr>
          <p:nvPr>
            <p:ph type="subTitle" idx="4294967295"/>
          </p:nvPr>
        </p:nvSpPr>
        <p:spPr>
          <a:xfrm>
            <a:off x="685800" y="272575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221" name="Google Shape;221;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227" name="Google Shape;227;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grpSp>
        <p:nvGrpSpPr>
          <p:cNvPr id="228" name="Google Shape;228;p27"/>
          <p:cNvGrpSpPr/>
          <p:nvPr/>
        </p:nvGrpSpPr>
        <p:grpSpPr>
          <a:xfrm>
            <a:off x="5809425" y="3097010"/>
            <a:ext cx="2469661" cy="1384500"/>
            <a:chOff x="6038025" y="2598925"/>
            <a:chExt cx="2469661" cy="1384500"/>
          </a:xfrm>
        </p:grpSpPr>
        <p:cxnSp>
          <p:nvCxnSpPr>
            <p:cNvPr id="229" name="Google Shape;229;p27"/>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230" name="Google Shape;230;p27"/>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Titillium Web Light"/>
                  <a:ea typeface="Titillium Web Light"/>
                  <a:cs typeface="Titillium Web Light"/>
                  <a:sym typeface="Titillium Web Light"/>
                </a:rPr>
                <a:t>Vestibulum congue tempus</a:t>
              </a:r>
              <a:endParaRPr sz="1200">
                <a:solidFill>
                  <a:schemeClr val="lt1"/>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200">
                <a:solidFill>
                  <a:schemeClr val="lt1"/>
                </a:solidFill>
                <a:latin typeface="Titillium Web Light"/>
                <a:ea typeface="Titillium Web Light"/>
                <a:cs typeface="Titillium Web Light"/>
                <a:sym typeface="Titillium Web Light"/>
              </a:endParaRPr>
            </a:p>
            <a:p>
              <a:pPr marL="0" lvl="0" indent="0" algn="l" rtl="0">
                <a:spcBef>
                  <a:spcPts val="0"/>
                </a:spcBef>
                <a:spcAft>
                  <a:spcPts val="1600"/>
                </a:spcAft>
                <a:buNone/>
              </a:pPr>
              <a:r>
                <a:rPr lang="en" sz="800">
                  <a:solidFill>
                    <a:schemeClr val="lt1"/>
                  </a:solidFill>
                  <a:latin typeface="Titillium Web Light"/>
                  <a:ea typeface="Titillium Web Light"/>
                  <a:cs typeface="Titillium Web Light"/>
                  <a:sym typeface="Titillium Web Light"/>
                </a:rPr>
                <a:t>Lorem ipsum dolor sit amet, consectetur adipiscing elit, sed do eiusmod tempor. Donec facilisis lacus eget mauris.</a:t>
              </a:r>
              <a:endParaRPr sz="800">
                <a:solidFill>
                  <a:schemeClr val="lt1"/>
                </a:solidFill>
                <a:latin typeface="Titillium Web Light"/>
                <a:ea typeface="Titillium Web Light"/>
                <a:cs typeface="Titillium Web Light"/>
                <a:sym typeface="Titillium Web Light"/>
              </a:endParaRPr>
            </a:p>
          </p:txBody>
        </p:sp>
        <p:sp>
          <p:nvSpPr>
            <p:cNvPr id="231" name="Google Shape;231;p27"/>
            <p:cNvSpPr/>
            <p:nvPr/>
          </p:nvSpPr>
          <p:spPr>
            <a:xfrm>
              <a:off x="6424027" y="3212150"/>
              <a:ext cx="198600" cy="198300"/>
            </a:xfrm>
            <a:prstGeom prst="ellipse">
              <a:avLst/>
            </a:prstGeom>
            <a:solidFill>
              <a:srgbClr val="004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Titillium Web Light"/>
                  <a:ea typeface="Titillium Web Light"/>
                  <a:cs typeface="Titillium Web Light"/>
                  <a:sym typeface="Titillium Web Light"/>
                </a:rPr>
                <a:t>3</a:t>
              </a:r>
              <a:endParaRPr sz="800">
                <a:solidFill>
                  <a:srgbClr val="FFFFFF"/>
                </a:solidFill>
                <a:latin typeface="Titillium Web Light"/>
                <a:ea typeface="Titillium Web Light"/>
                <a:cs typeface="Titillium Web Light"/>
                <a:sym typeface="Titillium Web Light"/>
              </a:endParaRPr>
            </a:p>
          </p:txBody>
        </p:sp>
      </p:grpSp>
      <p:grpSp>
        <p:nvGrpSpPr>
          <p:cNvPr id="233" name="Google Shape;233;p27"/>
          <p:cNvGrpSpPr/>
          <p:nvPr/>
        </p:nvGrpSpPr>
        <p:grpSpPr>
          <a:xfrm>
            <a:off x="407721" y="2324528"/>
            <a:ext cx="2994729" cy="1384500"/>
            <a:chOff x="636321" y="1844098"/>
            <a:chExt cx="2994729" cy="1384500"/>
          </a:xfrm>
        </p:grpSpPr>
        <p:sp>
          <p:nvSpPr>
            <p:cNvPr id="234" name="Google Shape;234;p27"/>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lt1"/>
                  </a:solidFill>
                  <a:latin typeface="Titillium Web Light"/>
                  <a:ea typeface="Titillium Web Light"/>
                  <a:cs typeface="Titillium Web Light"/>
                  <a:sym typeface="Titillium Web Light"/>
                </a:rPr>
                <a:t>Vestibulum congue tempus</a:t>
              </a:r>
              <a:endParaRPr sz="1200">
                <a:solidFill>
                  <a:schemeClr val="lt1"/>
                </a:solidFill>
                <a:latin typeface="Titillium Web Light"/>
                <a:ea typeface="Titillium Web Light"/>
                <a:cs typeface="Titillium Web Light"/>
                <a:sym typeface="Titillium Web Light"/>
              </a:endParaRPr>
            </a:p>
            <a:p>
              <a:pPr marL="0" lvl="0" indent="0" algn="r" rtl="0">
                <a:spcBef>
                  <a:spcPts val="0"/>
                </a:spcBef>
                <a:spcAft>
                  <a:spcPts val="0"/>
                </a:spcAft>
                <a:buNone/>
              </a:pPr>
              <a:endParaRPr sz="1200">
                <a:solidFill>
                  <a:schemeClr val="lt1"/>
                </a:solidFill>
                <a:latin typeface="Titillium Web Light"/>
                <a:ea typeface="Titillium Web Light"/>
                <a:cs typeface="Titillium Web Light"/>
                <a:sym typeface="Titillium Web Light"/>
              </a:endParaRPr>
            </a:p>
            <a:p>
              <a:pPr marL="0" lvl="0" indent="0" algn="r" rtl="0">
                <a:spcBef>
                  <a:spcPts val="0"/>
                </a:spcBef>
                <a:spcAft>
                  <a:spcPts val="1600"/>
                </a:spcAft>
                <a:buNone/>
              </a:pPr>
              <a:r>
                <a:rPr lang="en" sz="800">
                  <a:solidFill>
                    <a:schemeClr val="lt1"/>
                  </a:solidFill>
                  <a:latin typeface="Titillium Web Light"/>
                  <a:ea typeface="Titillium Web Light"/>
                  <a:cs typeface="Titillium Web Light"/>
                  <a:sym typeface="Titillium Web Light"/>
                </a:rPr>
                <a:t>Lorem ipsum dolor sit amet, consectetur adipiscing elit, sed do eiusmod tempor. Donec facilisis lacus eget mauris.</a:t>
              </a:r>
              <a:endParaRPr sz="800">
                <a:solidFill>
                  <a:schemeClr val="lt1"/>
                </a:solidFill>
                <a:latin typeface="Titillium Web Light"/>
                <a:ea typeface="Titillium Web Light"/>
                <a:cs typeface="Titillium Web Light"/>
                <a:sym typeface="Titillium Web Light"/>
              </a:endParaRPr>
            </a:p>
          </p:txBody>
        </p:sp>
        <p:cxnSp>
          <p:nvCxnSpPr>
            <p:cNvPr id="235" name="Google Shape;235;p27"/>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236" name="Google Shape;236;p27"/>
            <p:cNvSpPr/>
            <p:nvPr/>
          </p:nvSpPr>
          <p:spPr>
            <a:xfrm>
              <a:off x="2523501" y="2431050"/>
              <a:ext cx="198600" cy="198300"/>
            </a:xfrm>
            <a:prstGeom prst="ellipse">
              <a:avLst/>
            </a:prstGeom>
            <a:solidFill>
              <a:srgbClr val="002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Titillium Web Light"/>
                  <a:ea typeface="Titillium Web Light"/>
                  <a:cs typeface="Titillium Web Light"/>
                  <a:sym typeface="Titillium Web Light"/>
                </a:rPr>
                <a:t>2</a:t>
              </a:r>
              <a:endParaRPr sz="800">
                <a:solidFill>
                  <a:srgbClr val="FFFFFF"/>
                </a:solidFill>
                <a:latin typeface="Titillium Web Light"/>
                <a:ea typeface="Titillium Web Light"/>
                <a:cs typeface="Titillium Web Light"/>
                <a:sym typeface="Titillium Web Light"/>
              </a:endParaRPr>
            </a:p>
          </p:txBody>
        </p:sp>
      </p:grpSp>
      <p:grpSp>
        <p:nvGrpSpPr>
          <p:cNvPr id="238" name="Google Shape;238;p27"/>
          <p:cNvGrpSpPr/>
          <p:nvPr/>
        </p:nvGrpSpPr>
        <p:grpSpPr>
          <a:xfrm>
            <a:off x="4679500" y="1423345"/>
            <a:ext cx="3599586" cy="1384500"/>
            <a:chOff x="4908100" y="889950"/>
            <a:chExt cx="3599586" cy="1384500"/>
          </a:xfrm>
        </p:grpSpPr>
        <p:cxnSp>
          <p:nvCxnSpPr>
            <p:cNvPr id="239" name="Google Shape;239;p27"/>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240" name="Google Shape;240;p27"/>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Titillium Web Light"/>
                  <a:ea typeface="Titillium Web Light"/>
                  <a:cs typeface="Titillium Web Light"/>
                  <a:sym typeface="Titillium Web Light"/>
                </a:rPr>
                <a:t>Vestibulum congue tempus</a:t>
              </a:r>
              <a:endParaRPr sz="1200">
                <a:solidFill>
                  <a:schemeClr val="lt1"/>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200">
                <a:solidFill>
                  <a:schemeClr val="lt1"/>
                </a:solidFill>
                <a:latin typeface="Titillium Web Light"/>
                <a:ea typeface="Titillium Web Light"/>
                <a:cs typeface="Titillium Web Light"/>
                <a:sym typeface="Titillium Web Light"/>
              </a:endParaRPr>
            </a:p>
            <a:p>
              <a:pPr marL="0" lvl="0" indent="0" algn="l" rtl="0">
                <a:spcBef>
                  <a:spcPts val="0"/>
                </a:spcBef>
                <a:spcAft>
                  <a:spcPts val="1600"/>
                </a:spcAft>
                <a:buNone/>
              </a:pPr>
              <a:r>
                <a:rPr lang="en" sz="800">
                  <a:solidFill>
                    <a:schemeClr val="lt1"/>
                  </a:solidFill>
                  <a:latin typeface="Titillium Web Light"/>
                  <a:ea typeface="Titillium Web Light"/>
                  <a:cs typeface="Titillium Web Light"/>
                  <a:sym typeface="Titillium Web Light"/>
                </a:rPr>
                <a:t>Lorem ipsum dolor sit amet, consectetur adipiscing elit, sed do eiusmod tempor. Donec facilisis lacus eget mauris.</a:t>
              </a:r>
              <a:endParaRPr sz="800">
                <a:solidFill>
                  <a:schemeClr val="lt1"/>
                </a:solidFill>
                <a:latin typeface="Titillium Web Light"/>
                <a:ea typeface="Titillium Web Light"/>
                <a:cs typeface="Titillium Web Light"/>
                <a:sym typeface="Titillium Web Light"/>
              </a:endParaRPr>
            </a:p>
          </p:txBody>
        </p:sp>
        <p:sp>
          <p:nvSpPr>
            <p:cNvPr id="241" name="Google Shape;241;p27"/>
            <p:cNvSpPr/>
            <p:nvPr/>
          </p:nvSpPr>
          <p:spPr>
            <a:xfrm>
              <a:off x="6427830" y="1493307"/>
              <a:ext cx="198600" cy="198300"/>
            </a:xfrm>
            <a:prstGeom prst="ellipse">
              <a:avLst/>
            </a:prstGeom>
            <a:solidFill>
              <a:srgbClr val="004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Chivo Light"/>
                  <a:ea typeface="Chivo Light"/>
                  <a:cs typeface="Chivo Light"/>
                  <a:sym typeface="Chivo Light"/>
                </a:rPr>
                <a:t>1</a:t>
              </a:r>
              <a:endParaRPr sz="800">
                <a:solidFill>
                  <a:srgbClr val="FFFFFF"/>
                </a:solidFill>
                <a:latin typeface="Chivo Light"/>
                <a:ea typeface="Chivo Light"/>
                <a:cs typeface="Chivo Light"/>
                <a:sym typeface="Chivo Light"/>
              </a:endParaRPr>
            </a:p>
          </p:txBody>
        </p:sp>
      </p:grpSp>
      <p:grpSp>
        <p:nvGrpSpPr>
          <p:cNvPr id="243" name="Google Shape;243;p27"/>
          <p:cNvGrpSpPr/>
          <p:nvPr/>
        </p:nvGrpSpPr>
        <p:grpSpPr>
          <a:xfrm>
            <a:off x="2585994" y="1631550"/>
            <a:ext cx="3514811" cy="3252003"/>
            <a:chOff x="2991269" y="1153325"/>
            <a:chExt cx="3514811" cy="3252003"/>
          </a:xfrm>
        </p:grpSpPr>
        <p:sp>
          <p:nvSpPr>
            <p:cNvPr id="244" name="Google Shape;244;p27"/>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001230">
                <a:alpha val="18850"/>
              </a:srgbClr>
            </a:solidFill>
            <a:ln>
              <a:noFill/>
            </a:ln>
          </p:spPr>
        </p:sp>
        <p:sp>
          <p:nvSpPr>
            <p:cNvPr id="245" name="Google Shape;245;p27"/>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002988"/>
            </a:solidFill>
            <a:ln>
              <a:noFill/>
            </a:ln>
          </p:spPr>
        </p:sp>
        <p:sp>
          <p:nvSpPr>
            <p:cNvPr id="246" name="Google Shape;246;p27"/>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004CF8"/>
            </a:solidFill>
            <a:ln>
              <a:noFill/>
            </a:ln>
          </p:spPr>
        </p:sp>
        <p:sp>
          <p:nvSpPr>
            <p:cNvPr id="247" name="Google Shape;247;p27"/>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001230">
                <a:alpha val="18850"/>
              </a:srgbClr>
            </a:solidFill>
            <a:ln>
              <a:noFill/>
            </a:ln>
          </p:spPr>
        </p:sp>
        <p:sp>
          <p:nvSpPr>
            <p:cNvPr id="248" name="Google Shape;248;p27"/>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002988"/>
            </a:solidFill>
            <a:ln>
              <a:noFill/>
            </a:ln>
          </p:spPr>
        </p:sp>
        <p:sp>
          <p:nvSpPr>
            <p:cNvPr id="249" name="Google Shape;249;p27"/>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004CF8"/>
            </a:solidFill>
            <a:ln>
              <a:noFill/>
            </a:ln>
          </p:spPr>
        </p:sp>
        <p:sp>
          <p:nvSpPr>
            <p:cNvPr id="250" name="Google Shape;250;p27"/>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002988"/>
            </a:solidFill>
            <a:ln>
              <a:noFill/>
            </a:ln>
          </p:spPr>
        </p:sp>
        <p:sp>
          <p:nvSpPr>
            <p:cNvPr id="251" name="Google Shape;251;p27"/>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004CF8"/>
            </a:solidFill>
            <a:ln>
              <a:noFill/>
            </a:ln>
          </p:spPr>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8"/>
          <p:cNvSpPr txBox="1">
            <a:spLocks noGrp="1"/>
          </p:cNvSpPr>
          <p:nvPr>
            <p:ph type="title"/>
          </p:nvPr>
        </p:nvSpPr>
        <p:spPr>
          <a:xfrm>
            <a:off x="457200" y="815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257" name="Google Shape;257;p28"/>
          <p:cNvSpPr txBox="1">
            <a:spLocks noGrp="1"/>
          </p:cNvSpPr>
          <p:nvPr>
            <p:ph type="body" idx="1"/>
          </p:nvPr>
        </p:nvSpPr>
        <p:spPr>
          <a:xfrm>
            <a:off x="457200" y="1809750"/>
            <a:ext cx="1851600" cy="144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58" name="Google Shape;258;p28"/>
          <p:cNvSpPr txBox="1">
            <a:spLocks noGrp="1"/>
          </p:cNvSpPr>
          <p:nvPr>
            <p:ph type="body" idx="2"/>
          </p:nvPr>
        </p:nvSpPr>
        <p:spPr>
          <a:xfrm>
            <a:off x="2544152" y="1809750"/>
            <a:ext cx="1851600" cy="144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59" name="Google Shape;259;p28"/>
          <p:cNvSpPr txBox="1">
            <a:spLocks noGrp="1"/>
          </p:cNvSpPr>
          <p:nvPr>
            <p:ph type="body" idx="3"/>
          </p:nvPr>
        </p:nvSpPr>
        <p:spPr>
          <a:xfrm>
            <a:off x="4631103" y="1809750"/>
            <a:ext cx="1851600" cy="144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60" name="Google Shape;260;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
        <p:nvSpPr>
          <p:cNvPr id="261" name="Google Shape;261;p28"/>
          <p:cNvSpPr txBox="1">
            <a:spLocks noGrp="1"/>
          </p:cNvSpPr>
          <p:nvPr>
            <p:ph type="body" idx="1"/>
          </p:nvPr>
        </p:nvSpPr>
        <p:spPr>
          <a:xfrm>
            <a:off x="457200" y="3333750"/>
            <a:ext cx="1851600" cy="144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62" name="Google Shape;262;p28"/>
          <p:cNvSpPr txBox="1">
            <a:spLocks noGrp="1"/>
          </p:cNvSpPr>
          <p:nvPr>
            <p:ph type="body" idx="2"/>
          </p:nvPr>
        </p:nvSpPr>
        <p:spPr>
          <a:xfrm>
            <a:off x="2544152" y="3333750"/>
            <a:ext cx="1851600" cy="144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63" name="Google Shape;263;p28"/>
          <p:cNvSpPr txBox="1">
            <a:spLocks noGrp="1"/>
          </p:cNvSpPr>
          <p:nvPr>
            <p:ph type="body" idx="3"/>
          </p:nvPr>
        </p:nvSpPr>
        <p:spPr>
          <a:xfrm>
            <a:off x="4631103" y="3333750"/>
            <a:ext cx="1851600" cy="144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txBox="1">
            <a:spLocks noGrp="1"/>
          </p:cNvSpPr>
          <p:nvPr>
            <p:ph type="body" idx="1"/>
          </p:nvPr>
        </p:nvSpPr>
        <p:spPr>
          <a:xfrm>
            <a:off x="457200" y="4406300"/>
            <a:ext cx="60255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269" name="Google Shape;269;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cxnSp>
        <p:nvCxnSpPr>
          <p:cNvPr id="270" name="Google Shape;270;p29"/>
          <p:cNvCxnSpPr/>
          <p:nvPr/>
        </p:nvCxnSpPr>
        <p:spPr>
          <a:xfrm>
            <a:off x="457200" y="1074701"/>
            <a:ext cx="7239000" cy="0"/>
          </a:xfrm>
          <a:prstGeom prst="straightConnector1">
            <a:avLst/>
          </a:prstGeom>
          <a:noFill/>
          <a:ln w="9525" cap="flat" cmpd="sng">
            <a:solidFill>
              <a:schemeClr val="accent2"/>
            </a:solidFill>
            <a:prstDash val="solid"/>
            <a:round/>
            <a:headEnd type="none" w="med" len="med"/>
            <a:tailEnd type="none" w="med" len="med"/>
          </a:ln>
        </p:spPr>
      </p:cxnSp>
      <p:cxnSp>
        <p:nvCxnSpPr>
          <p:cNvPr id="271" name="Google Shape;271;p29"/>
          <p:cNvCxnSpPr/>
          <p:nvPr/>
        </p:nvCxnSpPr>
        <p:spPr>
          <a:xfrm>
            <a:off x="457200" y="1784183"/>
            <a:ext cx="7239000" cy="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29"/>
          <p:cNvCxnSpPr/>
          <p:nvPr/>
        </p:nvCxnSpPr>
        <p:spPr>
          <a:xfrm>
            <a:off x="457200" y="2493664"/>
            <a:ext cx="7239000" cy="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29"/>
          <p:cNvCxnSpPr/>
          <p:nvPr/>
        </p:nvCxnSpPr>
        <p:spPr>
          <a:xfrm>
            <a:off x="457200" y="3203146"/>
            <a:ext cx="72390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29"/>
          <p:cNvCxnSpPr/>
          <p:nvPr/>
        </p:nvCxnSpPr>
        <p:spPr>
          <a:xfrm>
            <a:off x="457200" y="3934526"/>
            <a:ext cx="7239000" cy="0"/>
          </a:xfrm>
          <a:prstGeom prst="straightConnector1">
            <a:avLst/>
          </a:prstGeom>
          <a:noFill/>
          <a:ln w="9525" cap="flat" cmpd="sng">
            <a:solidFill>
              <a:schemeClr val="accent2"/>
            </a:solidFill>
            <a:prstDash val="solid"/>
            <a:round/>
            <a:headEnd type="none" w="med" len="med"/>
            <a:tailEnd type="none" w="med" len="med"/>
          </a:ln>
        </p:spPr>
      </p:cxnSp>
      <p:sp>
        <p:nvSpPr>
          <p:cNvPr id="275" name="Google Shape;275;p29"/>
          <p:cNvSpPr txBox="1"/>
          <p:nvPr/>
        </p:nvSpPr>
        <p:spPr>
          <a:xfrm>
            <a:off x="45720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4000</a:t>
            </a:r>
            <a:endParaRPr sz="100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dk2"/>
                </a:solidFill>
                <a:latin typeface="Titillium Web"/>
                <a:ea typeface="Titillium Web"/>
                <a:cs typeface="Titillium Web"/>
                <a:sym typeface="Titillium Web"/>
              </a:rPr>
              <a:t>3000</a:t>
            </a:r>
            <a:endParaRPr sz="100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dk2"/>
                </a:solidFill>
                <a:latin typeface="Titillium Web"/>
                <a:ea typeface="Titillium Web"/>
                <a:cs typeface="Titillium Web"/>
                <a:sym typeface="Titillium Web"/>
              </a:rPr>
              <a:t>2000</a:t>
            </a:r>
            <a:endParaRPr sz="100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dk2"/>
                </a:solidFill>
                <a:latin typeface="Titillium Web"/>
                <a:ea typeface="Titillium Web"/>
                <a:cs typeface="Titillium Web"/>
                <a:sym typeface="Titillium Web"/>
              </a:rPr>
              <a:t>1000</a:t>
            </a:r>
            <a:endParaRPr sz="100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4400"/>
              </a:spcAft>
              <a:buNone/>
            </a:pPr>
            <a:r>
              <a:rPr lang="en" sz="1000">
                <a:solidFill>
                  <a:schemeClr val="dk2"/>
                </a:solidFill>
                <a:latin typeface="Titillium Web"/>
                <a:ea typeface="Titillium Web"/>
                <a:cs typeface="Titillium Web"/>
                <a:sym typeface="Titillium Web"/>
              </a:rPr>
              <a:t>0</a:t>
            </a:r>
            <a:endParaRPr sz="1000">
              <a:solidFill>
                <a:schemeClr val="dk2"/>
              </a:solidFill>
              <a:latin typeface="Titillium Web"/>
              <a:ea typeface="Titillium Web"/>
              <a:cs typeface="Titillium Web"/>
              <a:sym typeface="Titillium Web"/>
            </a:endParaRPr>
          </a:p>
        </p:txBody>
      </p:sp>
      <p:sp>
        <p:nvSpPr>
          <p:cNvPr id="276" name="Google Shape;276;p29"/>
          <p:cNvSpPr/>
          <p:nvPr/>
        </p:nvSpPr>
        <p:spPr>
          <a:xfrm>
            <a:off x="1077482" y="2380937"/>
            <a:ext cx="233700" cy="1553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1391726" y="1986874"/>
            <a:ext cx="233700" cy="194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17059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2830486" y="2694727"/>
            <a:ext cx="233700" cy="12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144731" y="2096344"/>
            <a:ext cx="233700" cy="183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34589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583491" y="2140120"/>
            <a:ext cx="233700" cy="1794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897735" y="1074577"/>
            <a:ext cx="233700" cy="286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52119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6336496" y="2753101"/>
            <a:ext cx="233700" cy="1181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6650740" y="1293620"/>
            <a:ext cx="233700" cy="26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69649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329" name="Google Shape;329;p33"/>
          <p:cNvSpPr txBox="1">
            <a:spLocks noGrp="1"/>
          </p:cNvSpPr>
          <p:nvPr>
            <p:ph type="ctrTitle" idx="4294967295"/>
          </p:nvPr>
        </p:nvSpPr>
        <p:spPr>
          <a:xfrm>
            <a:off x="685800" y="440350"/>
            <a:ext cx="4360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THANKS!</a:t>
            </a:r>
            <a:endParaRPr sz="6000"/>
          </a:p>
        </p:txBody>
      </p:sp>
      <p:sp>
        <p:nvSpPr>
          <p:cNvPr id="330" name="Google Shape;330;p33"/>
          <p:cNvSpPr txBox="1">
            <a:spLocks noGrp="1"/>
          </p:cNvSpPr>
          <p:nvPr>
            <p:ph type="subTitle" idx="4294967295"/>
          </p:nvPr>
        </p:nvSpPr>
        <p:spPr>
          <a:xfrm>
            <a:off x="685800" y="1639969"/>
            <a:ext cx="4360500" cy="315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latin typeface="Titillium Web"/>
                <a:ea typeface="Titillium Web"/>
                <a:cs typeface="Titillium Web"/>
                <a:sym typeface="Titillium Web"/>
              </a:rPr>
              <a:t>Any questions?</a:t>
            </a:r>
            <a:endParaRPr b="1">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a:t>You can find me at</a:t>
            </a:r>
            <a:endParaRPr/>
          </a:p>
          <a:p>
            <a:pPr marL="457200" lvl="0" indent="-381000" algn="l" rtl="0">
              <a:spcBef>
                <a:spcPts val="600"/>
              </a:spcBef>
              <a:spcAft>
                <a:spcPts val="0"/>
              </a:spcAft>
              <a:buSzPts val="2400"/>
              <a:buChar char="▰"/>
            </a:pPr>
            <a:r>
              <a:rPr lang="en"/>
              <a:t>@username</a:t>
            </a:r>
            <a:endParaRPr/>
          </a:p>
          <a:p>
            <a:pPr marL="457200" lvl="0" indent="-381000" algn="l" rtl="0">
              <a:spcBef>
                <a:spcPts val="0"/>
              </a:spcBef>
              <a:spcAft>
                <a:spcPts val="0"/>
              </a:spcAft>
              <a:buSzPts val="2400"/>
              <a:buChar char="▰"/>
            </a:pPr>
            <a:r>
              <a:rPr lang="en"/>
              <a:t>user@mail.me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336" name="Google Shape;336;p34"/>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rgbClr val="7DFFB1"/>
                </a:solidFill>
                <a:hlinkClick r:id="rId3">
                  <a:extLst>
                    <a:ext uri="{A12FA001-AC4F-418D-AE19-62706E023703}">
                      <ahyp:hlinkClr xmlns:ahyp="http://schemas.microsoft.com/office/drawing/2018/hyperlinkcolor" val="tx"/>
                    </a:ext>
                  </a:extLst>
                </a:hlinkClick>
              </a:rPr>
              <a:t>SlidesCarnival</a:t>
            </a:r>
            <a:endParaRPr sz="2400">
              <a:solidFill>
                <a:srgbClr val="7DFFB1"/>
              </a:solidFill>
            </a:endParaRPr>
          </a:p>
          <a:p>
            <a:pPr marL="457200" lvl="0" indent="-381000" algn="l" rtl="0">
              <a:lnSpc>
                <a:spcPct val="115000"/>
              </a:lnSpc>
              <a:spcBef>
                <a:spcPts val="0"/>
              </a:spcBef>
              <a:spcAft>
                <a:spcPts val="0"/>
              </a:spcAft>
              <a:buSzPts val="2400"/>
              <a:buChar char="▰"/>
            </a:pPr>
            <a:r>
              <a:rPr lang="en" sz="2400"/>
              <a:t>Photographs by </a:t>
            </a:r>
            <a:r>
              <a:rPr lang="en" sz="2400" u="sng">
                <a:solidFill>
                  <a:srgbClr val="7DFFB1"/>
                </a:solidFill>
                <a:hlinkClick r:id="rId4">
                  <a:extLst>
                    <a:ext uri="{A12FA001-AC4F-418D-AE19-62706E023703}">
                      <ahyp:hlinkClr xmlns:ahyp="http://schemas.microsoft.com/office/drawing/2018/hyperlinkcolor" val="tx"/>
                    </a:ext>
                  </a:extLst>
                </a:hlinkClick>
              </a:rPr>
              <a:t>Unsplash</a:t>
            </a:r>
            <a:endParaRPr sz="2400">
              <a:solidFill>
                <a:srgbClr val="7DFFB1"/>
              </a:solidFill>
            </a:endParaRPr>
          </a:p>
        </p:txBody>
      </p:sp>
      <p:sp>
        <p:nvSpPr>
          <p:cNvPr id="337" name="Google Shape;337;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343" name="Google Shape;343;p35"/>
          <p:cNvSpPr txBox="1">
            <a:spLocks noGrp="1"/>
          </p:cNvSpPr>
          <p:nvPr>
            <p:ph type="body" idx="1"/>
          </p:nvPr>
        </p:nvSpPr>
        <p:spPr>
          <a:xfrm>
            <a:off x="457200" y="1428750"/>
            <a:ext cx="6025500" cy="2312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Titillium Web Bold</a:t>
            </a:r>
            <a:endParaRPr sz="1800"/>
          </a:p>
          <a:p>
            <a:pPr marL="457200" lvl="0" indent="-342900" algn="l" rtl="0">
              <a:lnSpc>
                <a:spcPct val="115000"/>
              </a:lnSpc>
              <a:spcBef>
                <a:spcPts val="0"/>
              </a:spcBef>
              <a:spcAft>
                <a:spcPts val="0"/>
              </a:spcAft>
              <a:buSzPts val="1800"/>
              <a:buChar char="▰"/>
            </a:pPr>
            <a:r>
              <a:rPr lang="en" sz="1800"/>
              <a:t>Body copy: Titillium Web Light</a:t>
            </a:r>
            <a:endParaRPr sz="1800"/>
          </a:p>
          <a:p>
            <a:pPr marL="0" lvl="0" indent="0" algn="l" rtl="0">
              <a:lnSpc>
                <a:spcPct val="115000"/>
              </a:lnSpc>
              <a:spcBef>
                <a:spcPts val="600"/>
              </a:spcBef>
              <a:spcAft>
                <a:spcPts val="0"/>
              </a:spcAft>
              <a:buNone/>
            </a:pPr>
            <a:r>
              <a:rPr lang="en" sz="1800"/>
              <a:t>You can download the fonts on this page:</a:t>
            </a:r>
            <a:endParaRPr sz="1800"/>
          </a:p>
          <a:p>
            <a:pPr marL="0" lvl="0" indent="0" algn="l" rtl="0">
              <a:lnSpc>
                <a:spcPct val="115000"/>
              </a:lnSpc>
              <a:spcBef>
                <a:spcPts val="600"/>
              </a:spcBef>
              <a:spcAft>
                <a:spcPts val="0"/>
              </a:spcAft>
              <a:buNone/>
            </a:pPr>
            <a:r>
              <a:rPr lang="en" sz="1800" u="sng">
                <a:solidFill>
                  <a:srgbClr val="7DFFB1"/>
                </a:solidFill>
                <a:hlinkClick r:id="rId3">
                  <a:extLst>
                    <a:ext uri="{A12FA001-AC4F-418D-AE19-62706E023703}">
                      <ahyp:hlinkClr xmlns:ahyp="http://schemas.microsoft.com/office/drawing/2018/hyperlinkcolor" val="tx"/>
                    </a:ext>
                  </a:extLst>
                </a:hlinkClick>
              </a:rPr>
              <a:t>https://www.fontsquirrel.com/fonts/titillium</a:t>
            </a:r>
            <a:endParaRPr sz="1800" b="1">
              <a:solidFill>
                <a:srgbClr val="3D85C6"/>
              </a:solidFill>
            </a:endParaRPr>
          </a:p>
        </p:txBody>
      </p:sp>
      <p:sp>
        <p:nvSpPr>
          <p:cNvPr id="344" name="Google Shape;344;p35"/>
          <p:cNvSpPr txBox="1"/>
          <p:nvPr/>
        </p:nvSpPr>
        <p:spPr>
          <a:xfrm>
            <a:off x="457200" y="4019250"/>
            <a:ext cx="60255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lt1"/>
                </a:solidFill>
                <a:latin typeface="Titillium Web Light"/>
                <a:ea typeface="Titillium Web Light"/>
                <a:cs typeface="Titillium Web Light"/>
                <a:sym typeface="Titillium Web Light"/>
              </a:rPr>
              <a:t>You don’t need to keep this slide in your presentation. It’s only here to serve you as a design guide if you need to create new slides or download the fonts to edit the presentation in PowerPoint®</a:t>
            </a:r>
            <a:endParaRPr sz="1200">
              <a:solidFill>
                <a:schemeClr val="lt1"/>
              </a:solidFill>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endParaRPr sz="1200">
              <a:solidFill>
                <a:schemeClr val="lt1"/>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200">
              <a:solidFill>
                <a:schemeClr val="lt1"/>
              </a:solidFill>
              <a:latin typeface="Titillium Web Light"/>
              <a:ea typeface="Titillium Web Light"/>
              <a:cs typeface="Titillium Web Light"/>
              <a:sym typeface="Titillium Web Light"/>
            </a:endParaRPr>
          </a:p>
        </p:txBody>
      </p:sp>
      <p:sp>
        <p:nvSpPr>
          <p:cNvPr id="345" name="Google Shape;34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a:t>
            </a:r>
            <a:br>
              <a:rPr lang="en"/>
            </a:br>
            <a:r>
              <a:rPr lang="en"/>
              <a:t>EXTRA RESOURCES</a:t>
            </a:r>
            <a:endParaRPr/>
          </a:p>
        </p:txBody>
      </p:sp>
      <p:sp>
        <p:nvSpPr>
          <p:cNvPr id="351" name="Google Shape;351;p36"/>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For Business Plans, Marketing Plans, Project Proposals, Lessons, etc</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TIMELINE</a:t>
            </a:r>
            <a:endParaRPr/>
          </a:p>
        </p:txBody>
      </p:sp>
      <p:sp>
        <p:nvSpPr>
          <p:cNvPr id="357" name="Google Shape;357;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358" name="Google Shape;358;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DEC</a:t>
            </a:r>
            <a:endParaRPr sz="1000">
              <a:solidFill>
                <a:schemeClr val="dk1"/>
              </a:solidFill>
              <a:latin typeface="Titillium Web"/>
              <a:ea typeface="Titillium Web"/>
              <a:cs typeface="Titillium Web"/>
              <a:sym typeface="Titillium Web"/>
            </a:endParaRPr>
          </a:p>
        </p:txBody>
      </p:sp>
      <p:sp>
        <p:nvSpPr>
          <p:cNvPr id="359" name="Google Shape;359;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NOV</a:t>
            </a:r>
            <a:endParaRPr sz="1000">
              <a:solidFill>
                <a:schemeClr val="dk1"/>
              </a:solidFill>
              <a:latin typeface="Titillium Web"/>
              <a:ea typeface="Titillium Web"/>
              <a:cs typeface="Titillium Web"/>
              <a:sym typeface="Titillium Web"/>
            </a:endParaRPr>
          </a:p>
        </p:txBody>
      </p:sp>
      <p:sp>
        <p:nvSpPr>
          <p:cNvPr id="360" name="Google Shape;360;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OCT</a:t>
            </a:r>
            <a:endParaRPr sz="1000">
              <a:solidFill>
                <a:schemeClr val="dk1"/>
              </a:solidFill>
              <a:latin typeface="Titillium Web"/>
              <a:ea typeface="Titillium Web"/>
              <a:cs typeface="Titillium Web"/>
              <a:sym typeface="Titillium Web"/>
            </a:endParaRPr>
          </a:p>
        </p:txBody>
      </p:sp>
      <p:sp>
        <p:nvSpPr>
          <p:cNvPr id="361" name="Google Shape;361;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SEP</a:t>
            </a:r>
            <a:endParaRPr sz="1000">
              <a:solidFill>
                <a:schemeClr val="dk1"/>
              </a:solidFill>
              <a:latin typeface="Titillium Web"/>
              <a:ea typeface="Titillium Web"/>
              <a:cs typeface="Titillium Web"/>
              <a:sym typeface="Titillium Web"/>
            </a:endParaRPr>
          </a:p>
        </p:txBody>
      </p:sp>
      <p:sp>
        <p:nvSpPr>
          <p:cNvPr id="362" name="Google Shape;362;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AUG</a:t>
            </a:r>
            <a:endParaRPr sz="1000">
              <a:solidFill>
                <a:schemeClr val="dk1"/>
              </a:solidFill>
              <a:latin typeface="Titillium Web"/>
              <a:ea typeface="Titillium Web"/>
              <a:cs typeface="Titillium Web"/>
              <a:sym typeface="Titillium Web"/>
            </a:endParaRPr>
          </a:p>
        </p:txBody>
      </p:sp>
      <p:sp>
        <p:nvSpPr>
          <p:cNvPr id="363" name="Google Shape;363;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JUL</a:t>
            </a:r>
            <a:endParaRPr sz="1000">
              <a:solidFill>
                <a:schemeClr val="dk1"/>
              </a:solidFill>
              <a:latin typeface="Titillium Web"/>
              <a:ea typeface="Titillium Web"/>
              <a:cs typeface="Titillium Web"/>
              <a:sym typeface="Titillium Web"/>
            </a:endParaRPr>
          </a:p>
        </p:txBody>
      </p:sp>
      <p:sp>
        <p:nvSpPr>
          <p:cNvPr id="364" name="Google Shape;364;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JUN</a:t>
            </a:r>
            <a:endParaRPr sz="1000">
              <a:solidFill>
                <a:schemeClr val="lt1"/>
              </a:solidFill>
              <a:latin typeface="Titillium Web"/>
              <a:ea typeface="Titillium Web"/>
              <a:cs typeface="Titillium Web"/>
              <a:sym typeface="Titillium Web"/>
            </a:endParaRPr>
          </a:p>
        </p:txBody>
      </p:sp>
      <p:sp>
        <p:nvSpPr>
          <p:cNvPr id="365" name="Google Shape;365;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MAY</a:t>
            </a:r>
            <a:endParaRPr sz="1000">
              <a:solidFill>
                <a:schemeClr val="lt1"/>
              </a:solidFill>
              <a:latin typeface="Titillium Web"/>
              <a:ea typeface="Titillium Web"/>
              <a:cs typeface="Titillium Web"/>
              <a:sym typeface="Titillium Web"/>
            </a:endParaRPr>
          </a:p>
        </p:txBody>
      </p:sp>
      <p:sp>
        <p:nvSpPr>
          <p:cNvPr id="366" name="Google Shape;366;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APR</a:t>
            </a:r>
            <a:endParaRPr sz="1000">
              <a:solidFill>
                <a:schemeClr val="lt1"/>
              </a:solidFill>
              <a:latin typeface="Titillium Web"/>
              <a:ea typeface="Titillium Web"/>
              <a:cs typeface="Titillium Web"/>
              <a:sym typeface="Titillium Web"/>
            </a:endParaRPr>
          </a:p>
        </p:txBody>
      </p:sp>
      <p:sp>
        <p:nvSpPr>
          <p:cNvPr id="367" name="Google Shape;367;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MAR</a:t>
            </a:r>
            <a:endParaRPr sz="1000">
              <a:solidFill>
                <a:schemeClr val="lt1"/>
              </a:solidFill>
              <a:latin typeface="Titillium Web"/>
              <a:ea typeface="Titillium Web"/>
              <a:cs typeface="Titillium Web"/>
              <a:sym typeface="Titillium Web"/>
            </a:endParaRPr>
          </a:p>
        </p:txBody>
      </p:sp>
      <p:sp>
        <p:nvSpPr>
          <p:cNvPr id="368" name="Google Shape;368;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FEB</a:t>
            </a:r>
            <a:endParaRPr sz="1000">
              <a:solidFill>
                <a:schemeClr val="lt1"/>
              </a:solidFill>
              <a:latin typeface="Titillium Web"/>
              <a:ea typeface="Titillium Web"/>
              <a:cs typeface="Titillium Web"/>
              <a:sym typeface="Titillium Web"/>
            </a:endParaRPr>
          </a:p>
        </p:txBody>
      </p:sp>
      <p:sp>
        <p:nvSpPr>
          <p:cNvPr id="369" name="Google Shape;369;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JAN</a:t>
            </a:r>
            <a:endParaRPr sz="1000">
              <a:solidFill>
                <a:schemeClr val="lt1"/>
              </a:solidFill>
              <a:latin typeface="Titillium Web"/>
              <a:ea typeface="Titillium Web"/>
              <a:cs typeface="Titillium Web"/>
              <a:sym typeface="Titillium Web"/>
            </a:endParaRPr>
          </a:p>
        </p:txBody>
      </p:sp>
      <p:sp>
        <p:nvSpPr>
          <p:cNvPr id="370" name="Google Shape;370;p37"/>
          <p:cNvSpPr/>
          <p:nvPr/>
        </p:nvSpPr>
        <p:spPr>
          <a:xfrm>
            <a:off x="0" y="2755950"/>
            <a:ext cx="637200" cy="393600"/>
          </a:xfrm>
          <a:prstGeom prst="homePlate">
            <a:avLst>
              <a:gd name="adj" fmla="val 32030"/>
            </a:avLst>
          </a:prstGeom>
          <a:solidFill>
            <a:schemeClr val="dk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71" name="Google Shape;371;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72" name="Google Shape;372;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373" name="Google Shape;373;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74" name="Google Shape;374;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cxnSp>
        <p:nvCxnSpPr>
          <p:cNvPr id="375" name="Google Shape;375;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76" name="Google Shape;376;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cxnSp>
        <p:nvCxnSpPr>
          <p:cNvPr id="377" name="Google Shape;377;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78" name="Google Shape;378;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cxnSp>
        <p:nvCxnSpPr>
          <p:cNvPr id="379" name="Google Shape;379;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80" name="Google Shape;380;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cxnSp>
        <p:nvCxnSpPr>
          <p:cNvPr id="381" name="Google Shape;381;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82" name="Google Shape;382;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383" name="Google Shape;383;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84" name="Google Shape;384;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cxnSp>
        <p:nvCxnSpPr>
          <p:cNvPr id="385" name="Google Shape;385;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86" name="Google Shape;386;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cxnSp>
        <p:nvCxnSpPr>
          <p:cNvPr id="387" name="Google Shape;387;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88" name="Google Shape;388;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389" name="Google Shape;389;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90" name="Google Shape;390;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cxnSp>
        <p:nvCxnSpPr>
          <p:cNvPr id="391" name="Google Shape;391;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92" name="Google Shape;392;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cxnSp>
        <p:nvCxnSpPr>
          <p:cNvPr id="393" name="Google Shape;393;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94" name="Google Shape;394;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400" name="Google Shape;400;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401" name="Google Shape;401;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03" name="Google Shape;403;p38"/>
          <p:cNvGrpSpPr/>
          <p:nvPr/>
        </p:nvGrpSpPr>
        <p:grpSpPr>
          <a:xfrm>
            <a:off x="1786339" y="1703401"/>
            <a:ext cx="473400" cy="473400"/>
            <a:chOff x="1786339" y="1703401"/>
            <a:chExt cx="473400" cy="473400"/>
          </a:xfrm>
        </p:grpSpPr>
        <p:sp>
          <p:nvSpPr>
            <p:cNvPr id="404" name="Google Shape;404;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05" name="Google Shape;405;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1</a:t>
              </a:r>
              <a:endParaRPr sz="600">
                <a:solidFill>
                  <a:schemeClr val="dk2"/>
                </a:solidFill>
                <a:latin typeface="Titillium Web"/>
                <a:ea typeface="Titillium Web"/>
                <a:cs typeface="Titillium Web"/>
                <a:sym typeface="Titillium Web"/>
              </a:endParaRPr>
            </a:p>
          </p:txBody>
        </p:sp>
      </p:grpSp>
      <p:grpSp>
        <p:nvGrpSpPr>
          <p:cNvPr id="406" name="Google Shape;406;p38"/>
          <p:cNvGrpSpPr/>
          <p:nvPr/>
        </p:nvGrpSpPr>
        <p:grpSpPr>
          <a:xfrm>
            <a:off x="3814414" y="1703401"/>
            <a:ext cx="473400" cy="473400"/>
            <a:chOff x="3814414" y="1703401"/>
            <a:chExt cx="473400" cy="473400"/>
          </a:xfrm>
        </p:grpSpPr>
        <p:sp>
          <p:nvSpPr>
            <p:cNvPr id="407" name="Google Shape;407;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08" name="Google Shape;408;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3</a:t>
              </a:r>
              <a:endParaRPr sz="600">
                <a:solidFill>
                  <a:schemeClr val="dk2"/>
                </a:solidFill>
                <a:latin typeface="Titillium Web"/>
                <a:ea typeface="Titillium Web"/>
                <a:cs typeface="Titillium Web"/>
                <a:sym typeface="Titillium Web"/>
              </a:endParaRPr>
            </a:p>
          </p:txBody>
        </p:sp>
      </p:grpSp>
      <p:grpSp>
        <p:nvGrpSpPr>
          <p:cNvPr id="409" name="Google Shape;409;p38"/>
          <p:cNvGrpSpPr/>
          <p:nvPr/>
        </p:nvGrpSpPr>
        <p:grpSpPr>
          <a:xfrm>
            <a:off x="5842489" y="1703401"/>
            <a:ext cx="473400" cy="473400"/>
            <a:chOff x="5842489" y="1703401"/>
            <a:chExt cx="473400" cy="473400"/>
          </a:xfrm>
        </p:grpSpPr>
        <p:sp>
          <p:nvSpPr>
            <p:cNvPr id="410" name="Google Shape;410;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11" name="Google Shape;411;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5</a:t>
              </a:r>
              <a:endParaRPr sz="600">
                <a:solidFill>
                  <a:schemeClr val="dk2"/>
                </a:solidFill>
                <a:latin typeface="Titillium Web"/>
                <a:ea typeface="Titillium Web"/>
                <a:cs typeface="Titillium Web"/>
                <a:sym typeface="Titillium Web"/>
              </a:endParaRPr>
            </a:p>
          </p:txBody>
        </p:sp>
      </p:grpSp>
      <p:grpSp>
        <p:nvGrpSpPr>
          <p:cNvPr id="412" name="Google Shape;412;p38"/>
          <p:cNvGrpSpPr/>
          <p:nvPr/>
        </p:nvGrpSpPr>
        <p:grpSpPr>
          <a:xfrm>
            <a:off x="6880814" y="3576300"/>
            <a:ext cx="473400" cy="473400"/>
            <a:chOff x="6880814" y="3576300"/>
            <a:chExt cx="473400" cy="473400"/>
          </a:xfrm>
        </p:grpSpPr>
        <p:sp>
          <p:nvSpPr>
            <p:cNvPr id="413" name="Google Shape;413;p38"/>
            <p:cNvSpPr/>
            <p:nvPr/>
          </p:nvSpPr>
          <p:spPr>
            <a:xfrm rot="-2700000">
              <a:off x="6950142" y="3645628"/>
              <a:ext cx="334744" cy="334744"/>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14" name="Google Shape;414;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6</a:t>
              </a:r>
              <a:endParaRPr sz="600">
                <a:solidFill>
                  <a:schemeClr val="dk2"/>
                </a:solidFill>
                <a:latin typeface="Titillium Web"/>
                <a:ea typeface="Titillium Web"/>
                <a:cs typeface="Titillium Web"/>
                <a:sym typeface="Titillium Web"/>
              </a:endParaRPr>
            </a:p>
          </p:txBody>
        </p:sp>
      </p:grpSp>
      <p:grpSp>
        <p:nvGrpSpPr>
          <p:cNvPr id="415" name="Google Shape;415;p38"/>
          <p:cNvGrpSpPr/>
          <p:nvPr/>
        </p:nvGrpSpPr>
        <p:grpSpPr>
          <a:xfrm>
            <a:off x="4852739" y="3576300"/>
            <a:ext cx="473400" cy="473400"/>
            <a:chOff x="4852739" y="3576300"/>
            <a:chExt cx="473400" cy="473400"/>
          </a:xfrm>
        </p:grpSpPr>
        <p:sp>
          <p:nvSpPr>
            <p:cNvPr id="416" name="Google Shape;416;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17" name="Google Shape;417;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4</a:t>
              </a:r>
              <a:endParaRPr sz="600">
                <a:solidFill>
                  <a:schemeClr val="dk2"/>
                </a:solidFill>
                <a:latin typeface="Titillium Web"/>
                <a:ea typeface="Titillium Web"/>
                <a:cs typeface="Titillium Web"/>
                <a:sym typeface="Titillium Web"/>
              </a:endParaRPr>
            </a:p>
          </p:txBody>
        </p:sp>
      </p:grpSp>
      <p:grpSp>
        <p:nvGrpSpPr>
          <p:cNvPr id="418" name="Google Shape;418;p38"/>
          <p:cNvGrpSpPr/>
          <p:nvPr/>
        </p:nvGrpSpPr>
        <p:grpSpPr>
          <a:xfrm>
            <a:off x="2824664" y="3576300"/>
            <a:ext cx="473400" cy="473400"/>
            <a:chOff x="2824664" y="3576300"/>
            <a:chExt cx="473400" cy="473400"/>
          </a:xfrm>
        </p:grpSpPr>
        <p:sp>
          <p:nvSpPr>
            <p:cNvPr id="419" name="Google Shape;419;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20" name="Google Shape;420;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2</a:t>
              </a:r>
              <a:endParaRPr sz="600">
                <a:solidFill>
                  <a:schemeClr val="dk2"/>
                </a:solidFill>
                <a:latin typeface="Titillium Web"/>
                <a:ea typeface="Titillium Web"/>
                <a:cs typeface="Titillium Web"/>
                <a:sym typeface="Titillium Web"/>
              </a:endParaRPr>
            </a:p>
          </p:txBody>
        </p:sp>
      </p:grpSp>
      <p:sp>
        <p:nvSpPr>
          <p:cNvPr id="421" name="Google Shape;421;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sp>
        <p:nvSpPr>
          <p:cNvPr id="422" name="Google Shape;422;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sp>
        <p:nvSpPr>
          <p:cNvPr id="423" name="Google Shape;423;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sp>
        <p:nvSpPr>
          <p:cNvPr id="424" name="Google Shape;424;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sp>
        <p:nvSpPr>
          <p:cNvPr id="425" name="Google Shape;425;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sp>
        <p:nvSpPr>
          <p:cNvPr id="426" name="Google Shape;426;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3" name="CuadroTexto 2">
            <a:extLst>
              <a:ext uri="{FF2B5EF4-FFF2-40B4-BE49-F238E27FC236}">
                <a16:creationId xmlns:a16="http://schemas.microsoft.com/office/drawing/2014/main" id="{AC7B93BC-7948-2355-5483-B35DA046B423}"/>
              </a:ext>
            </a:extLst>
          </p:cNvPr>
          <p:cNvSpPr txBox="1"/>
          <p:nvPr/>
        </p:nvSpPr>
        <p:spPr>
          <a:xfrm>
            <a:off x="659218" y="2014885"/>
            <a:ext cx="4986670" cy="1938992"/>
          </a:xfrm>
          <a:prstGeom prst="rect">
            <a:avLst/>
          </a:prstGeom>
          <a:noFill/>
        </p:spPr>
        <p:txBody>
          <a:bodyPr wrap="square">
            <a:spAutoFit/>
          </a:bodyPr>
          <a:lstStyle/>
          <a:p>
            <a:r>
              <a:rPr lang="es-MX" sz="2000" b="1" dirty="0">
                <a:solidFill>
                  <a:schemeClr val="bg1"/>
                </a:solidFill>
              </a:rPr>
              <a:t>Reducción de costes:</a:t>
            </a:r>
            <a:r>
              <a:rPr lang="es-MX" sz="2000" dirty="0">
                <a:solidFill>
                  <a:schemeClr val="bg1"/>
                </a:solidFill>
              </a:rPr>
              <a:t> Debido a la poca necesidad de actualizaciones de red que son demasiado costosas, y gracias a un uso más eficaz de los enlaces y del ancho de banda disponible, es posible reducir costes al realizar este tipo de redes.</a:t>
            </a:r>
          </a:p>
        </p:txBody>
      </p:sp>
    </p:spTree>
    <p:extLst>
      <p:ext uri="{BB962C8B-B14F-4D97-AF65-F5344CB8AC3E}">
        <p14:creationId xmlns:p14="http://schemas.microsoft.com/office/powerpoint/2010/main" val="990322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GANTT CHART</a:t>
            </a:r>
            <a:endParaRPr/>
          </a:p>
        </p:txBody>
      </p:sp>
      <p:sp>
        <p:nvSpPr>
          <p:cNvPr id="432" name="Google Shape;432;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70</a:t>
            </a:fld>
            <a:endParaRPr/>
          </a:p>
        </p:txBody>
      </p:sp>
      <p:graphicFrame>
        <p:nvGraphicFramePr>
          <p:cNvPr id="433" name="Google Shape;433;p39"/>
          <p:cNvGraphicFramePr/>
          <p:nvPr/>
        </p:nvGraphicFramePr>
        <p:xfrm>
          <a:off x="457200" y="1564481"/>
          <a:ext cx="3000000" cy="3000000"/>
        </p:xfrm>
        <a:graphic>
          <a:graphicData uri="http://schemas.openxmlformats.org/drawingml/2006/table">
            <a:tbl>
              <a:tblPr>
                <a:noFill/>
                <a:tableStyleId>{EBDED31F-4C28-4180-97D3-87A74C8CC402}</a:tableStyleId>
              </a:tblPr>
              <a:tblGrid>
                <a:gridCol w="1417200">
                  <a:extLst>
                    <a:ext uri="{9D8B030D-6E8A-4147-A177-3AD203B41FA5}">
                      <a16:colId xmlns:a16="http://schemas.microsoft.com/office/drawing/2014/main" val="20000"/>
                    </a:ext>
                  </a:extLst>
                </a:gridCol>
                <a:gridCol w="486600">
                  <a:extLst>
                    <a:ext uri="{9D8B030D-6E8A-4147-A177-3AD203B41FA5}">
                      <a16:colId xmlns:a16="http://schemas.microsoft.com/office/drawing/2014/main" val="20001"/>
                    </a:ext>
                  </a:extLst>
                </a:gridCol>
                <a:gridCol w="486600">
                  <a:extLst>
                    <a:ext uri="{9D8B030D-6E8A-4147-A177-3AD203B41FA5}">
                      <a16:colId xmlns:a16="http://schemas.microsoft.com/office/drawing/2014/main" val="20002"/>
                    </a:ext>
                  </a:extLst>
                </a:gridCol>
                <a:gridCol w="486600">
                  <a:extLst>
                    <a:ext uri="{9D8B030D-6E8A-4147-A177-3AD203B41FA5}">
                      <a16:colId xmlns:a16="http://schemas.microsoft.com/office/drawing/2014/main" val="20003"/>
                    </a:ext>
                  </a:extLst>
                </a:gridCol>
                <a:gridCol w="486600">
                  <a:extLst>
                    <a:ext uri="{9D8B030D-6E8A-4147-A177-3AD203B41FA5}">
                      <a16:colId xmlns:a16="http://schemas.microsoft.com/office/drawing/2014/main" val="20004"/>
                    </a:ext>
                  </a:extLst>
                </a:gridCol>
                <a:gridCol w="486600">
                  <a:extLst>
                    <a:ext uri="{9D8B030D-6E8A-4147-A177-3AD203B41FA5}">
                      <a16:colId xmlns:a16="http://schemas.microsoft.com/office/drawing/2014/main" val="20005"/>
                    </a:ext>
                  </a:extLst>
                </a:gridCol>
                <a:gridCol w="486600">
                  <a:extLst>
                    <a:ext uri="{9D8B030D-6E8A-4147-A177-3AD203B41FA5}">
                      <a16:colId xmlns:a16="http://schemas.microsoft.com/office/drawing/2014/main" val="20006"/>
                    </a:ext>
                  </a:extLst>
                </a:gridCol>
                <a:gridCol w="486600">
                  <a:extLst>
                    <a:ext uri="{9D8B030D-6E8A-4147-A177-3AD203B41FA5}">
                      <a16:colId xmlns:a16="http://schemas.microsoft.com/office/drawing/2014/main" val="20007"/>
                    </a:ext>
                  </a:extLst>
                </a:gridCol>
                <a:gridCol w="486600">
                  <a:extLst>
                    <a:ext uri="{9D8B030D-6E8A-4147-A177-3AD203B41FA5}">
                      <a16:colId xmlns:a16="http://schemas.microsoft.com/office/drawing/2014/main" val="20008"/>
                    </a:ext>
                  </a:extLst>
                </a:gridCol>
                <a:gridCol w="486600">
                  <a:extLst>
                    <a:ext uri="{9D8B030D-6E8A-4147-A177-3AD203B41FA5}">
                      <a16:colId xmlns:a16="http://schemas.microsoft.com/office/drawing/2014/main" val="20009"/>
                    </a:ext>
                  </a:extLst>
                </a:gridCol>
                <a:gridCol w="486600">
                  <a:extLst>
                    <a:ext uri="{9D8B030D-6E8A-4147-A177-3AD203B41FA5}">
                      <a16:colId xmlns:a16="http://schemas.microsoft.com/office/drawing/2014/main" val="20010"/>
                    </a:ext>
                  </a:extLst>
                </a:gridCol>
                <a:gridCol w="486600">
                  <a:extLst>
                    <a:ext uri="{9D8B030D-6E8A-4147-A177-3AD203B41FA5}">
                      <a16:colId xmlns:a16="http://schemas.microsoft.com/office/drawing/2014/main" val="20011"/>
                    </a:ext>
                  </a:extLst>
                </a:gridCol>
                <a:gridCol w="486600">
                  <a:extLst>
                    <a:ext uri="{9D8B030D-6E8A-4147-A177-3AD203B41FA5}">
                      <a16:colId xmlns:a16="http://schemas.microsoft.com/office/drawing/2014/main" val="20012"/>
                    </a:ext>
                  </a:extLst>
                </a:gridCol>
                <a:gridCol w="486600">
                  <a:extLst>
                    <a:ext uri="{9D8B030D-6E8A-4147-A177-3AD203B41FA5}">
                      <a16:colId xmlns:a16="http://schemas.microsoft.com/office/drawing/2014/main" val="20013"/>
                    </a:ext>
                  </a:extLst>
                </a:gridCol>
                <a:gridCol w="48660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1"/>
                          </a:solidFill>
                          <a:latin typeface="Titillium Web"/>
                          <a:ea typeface="Titillium Web"/>
                          <a:cs typeface="Titillium Web"/>
                          <a:sym typeface="Titillium Web"/>
                        </a:rPr>
                        <a:t>Week 1</a:t>
                      </a:r>
                      <a:endParaRPr sz="800" b="1">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gridSpan="7">
                  <a:txBody>
                    <a:bodyPr/>
                    <a:lstStyle/>
                    <a:p>
                      <a:pPr marL="0" lvl="0" indent="0" algn="ctr" rtl="0">
                        <a:spcBef>
                          <a:spcPts val="0"/>
                        </a:spcBef>
                        <a:spcAft>
                          <a:spcPts val="0"/>
                        </a:spcAft>
                        <a:buNone/>
                      </a:pPr>
                      <a:r>
                        <a:rPr lang="en" sz="800" b="1">
                          <a:solidFill>
                            <a:schemeClr val="lt1"/>
                          </a:solidFill>
                          <a:latin typeface="Titillium Web"/>
                          <a:ea typeface="Titillium Web"/>
                          <a:cs typeface="Titillium Web"/>
                          <a:sym typeface="Titillium Web"/>
                        </a:rPr>
                        <a:t>Week 2</a:t>
                      </a:r>
                      <a:endParaRPr sz="800" b="1">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2</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3</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4</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5</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6</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7</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8</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9</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10</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11</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12</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13</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14</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Task 1</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2</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3</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4</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5</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6</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7</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8</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0"/>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SWOT ANALYSIS</a:t>
            </a:r>
            <a:endParaRPr/>
          </a:p>
        </p:txBody>
      </p:sp>
      <p:sp>
        <p:nvSpPr>
          <p:cNvPr id="439" name="Google Shape;439;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71</a:t>
            </a:fld>
            <a:endParaRPr/>
          </a:p>
        </p:txBody>
      </p:sp>
      <p:sp>
        <p:nvSpPr>
          <p:cNvPr id="440" name="Google Shape;440;p40"/>
          <p:cNvSpPr/>
          <p:nvPr/>
        </p:nvSpPr>
        <p:spPr>
          <a:xfrm>
            <a:off x="495173" y="1444538"/>
            <a:ext cx="4002000" cy="1507800"/>
          </a:xfrm>
          <a:prstGeom prst="rect">
            <a:avLst/>
          </a:prstGeom>
          <a:solidFill>
            <a:srgbClr val="001230">
              <a:alpha val="1885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lt1"/>
                </a:solidFill>
                <a:latin typeface="Titillium Web"/>
                <a:ea typeface="Titillium Web"/>
                <a:cs typeface="Titillium Web"/>
                <a:sym typeface="Titillium Web"/>
              </a:rPr>
              <a:t>STRENGTHS</a:t>
            </a:r>
            <a:endParaRPr b="1">
              <a:solidFill>
                <a:schemeClr val="lt1"/>
              </a:solidFill>
              <a:latin typeface="Titillium Web"/>
              <a:ea typeface="Titillium Web"/>
              <a:cs typeface="Titillium Web"/>
              <a:sym typeface="Titillium Web"/>
            </a:endParaRPr>
          </a:p>
          <a:p>
            <a:pPr marL="0" lvl="0" indent="0" algn="l" rtl="0">
              <a:spcBef>
                <a:spcPts val="600"/>
              </a:spcBef>
              <a:spcAft>
                <a:spcPts val="600"/>
              </a:spcAft>
              <a:buNone/>
            </a:pPr>
            <a:r>
              <a:rPr lang="en">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p:txBody>
      </p:sp>
      <p:sp>
        <p:nvSpPr>
          <p:cNvPr id="441" name="Google Shape;441;p40"/>
          <p:cNvSpPr/>
          <p:nvPr/>
        </p:nvSpPr>
        <p:spPr>
          <a:xfrm>
            <a:off x="4662852" y="1444538"/>
            <a:ext cx="4002000" cy="1507800"/>
          </a:xfrm>
          <a:prstGeom prst="rect">
            <a:avLst/>
          </a:prstGeom>
          <a:solidFill>
            <a:srgbClr val="001230">
              <a:alpha val="1885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lt1"/>
                </a:solidFill>
                <a:latin typeface="Titillium Web"/>
                <a:ea typeface="Titillium Web"/>
                <a:cs typeface="Titillium Web"/>
                <a:sym typeface="Titillium Web"/>
              </a:rPr>
              <a:t>WEAKNESSES</a:t>
            </a:r>
            <a:endParaRPr b="1">
              <a:solidFill>
                <a:schemeClr val="lt1"/>
              </a:solidFill>
              <a:latin typeface="Titillium Web"/>
              <a:ea typeface="Titillium Web"/>
              <a:cs typeface="Titillium Web"/>
              <a:sym typeface="Titillium Web"/>
            </a:endParaRPr>
          </a:p>
          <a:p>
            <a:pPr marL="0" lvl="0" indent="0" algn="r" rtl="0">
              <a:spcBef>
                <a:spcPts val="600"/>
              </a:spcBef>
              <a:spcAft>
                <a:spcPts val="600"/>
              </a:spcAft>
              <a:buNone/>
            </a:pPr>
            <a:r>
              <a:rPr lang="en">
                <a:solidFill>
                  <a:schemeClr val="lt1"/>
                </a:solidFill>
                <a:latin typeface="Titillium Web"/>
                <a:ea typeface="Titillium Web"/>
                <a:cs typeface="Titillium Web"/>
                <a:sym typeface="Titillium Web"/>
              </a:rPr>
              <a:t>Yellow is the color of gold, butter and ripe lemons</a:t>
            </a:r>
            <a:endParaRPr>
              <a:solidFill>
                <a:schemeClr val="lt1"/>
              </a:solidFill>
              <a:latin typeface="Titillium Web"/>
              <a:ea typeface="Titillium Web"/>
              <a:cs typeface="Titillium Web"/>
              <a:sym typeface="Titillium Web"/>
            </a:endParaRPr>
          </a:p>
        </p:txBody>
      </p:sp>
      <p:sp>
        <p:nvSpPr>
          <p:cNvPr id="442" name="Google Shape;442;p40"/>
          <p:cNvSpPr/>
          <p:nvPr/>
        </p:nvSpPr>
        <p:spPr>
          <a:xfrm>
            <a:off x="495173" y="3117679"/>
            <a:ext cx="4002000" cy="1507800"/>
          </a:xfrm>
          <a:prstGeom prst="rect">
            <a:avLst/>
          </a:prstGeom>
          <a:solidFill>
            <a:srgbClr val="001230">
              <a:alpha val="1885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lt1"/>
              </a:solidFill>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a:solidFill>
                  <a:schemeClr val="lt1"/>
                </a:solidFill>
                <a:latin typeface="Titillium Web"/>
                <a:ea typeface="Titillium Web"/>
                <a:cs typeface="Titillium Web"/>
                <a:sym typeface="Titillium Web"/>
              </a:rPr>
              <a:t>Black is the color of ebony and of outer space</a:t>
            </a:r>
            <a:endParaRPr>
              <a:solidFill>
                <a:schemeClr val="lt1"/>
              </a:solidFill>
              <a:latin typeface="Titillium Web"/>
              <a:ea typeface="Titillium Web"/>
              <a:cs typeface="Titillium Web"/>
              <a:sym typeface="Titillium Web"/>
            </a:endParaRPr>
          </a:p>
          <a:p>
            <a:pPr marL="0" lvl="0" indent="0" algn="l" rtl="0">
              <a:spcBef>
                <a:spcPts val="600"/>
              </a:spcBef>
              <a:spcAft>
                <a:spcPts val="600"/>
              </a:spcAft>
              <a:buClr>
                <a:schemeClr val="dk1"/>
              </a:buClr>
              <a:buSzPts val="1100"/>
              <a:buFont typeface="Arial"/>
              <a:buNone/>
            </a:pPr>
            <a:r>
              <a:rPr lang="en" b="1">
                <a:solidFill>
                  <a:schemeClr val="lt1"/>
                </a:solidFill>
                <a:latin typeface="Titillium Web"/>
                <a:ea typeface="Titillium Web"/>
                <a:cs typeface="Titillium Web"/>
                <a:sym typeface="Titillium Web"/>
              </a:rPr>
              <a:t>OPPORTUNITIES</a:t>
            </a:r>
            <a:endParaRPr>
              <a:solidFill>
                <a:schemeClr val="lt1"/>
              </a:solidFill>
              <a:latin typeface="Titillium Web"/>
              <a:ea typeface="Titillium Web"/>
              <a:cs typeface="Titillium Web"/>
              <a:sym typeface="Titillium Web"/>
            </a:endParaRPr>
          </a:p>
        </p:txBody>
      </p:sp>
      <p:sp>
        <p:nvSpPr>
          <p:cNvPr id="443" name="Google Shape;443;p40"/>
          <p:cNvSpPr/>
          <p:nvPr/>
        </p:nvSpPr>
        <p:spPr>
          <a:xfrm>
            <a:off x="4662852" y="3117679"/>
            <a:ext cx="4002000" cy="1507800"/>
          </a:xfrm>
          <a:prstGeom prst="rect">
            <a:avLst/>
          </a:prstGeom>
          <a:solidFill>
            <a:srgbClr val="001230">
              <a:alpha val="1885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Titillium Web"/>
                <a:ea typeface="Titillium Web"/>
                <a:cs typeface="Titillium Web"/>
                <a:sym typeface="Titillium Web"/>
              </a:rPr>
              <a:t>White is the color of milk and fresh snow</a:t>
            </a:r>
            <a:endParaRPr>
              <a:solidFill>
                <a:schemeClr val="lt1"/>
              </a:solidFill>
              <a:latin typeface="Titillium Web"/>
              <a:ea typeface="Titillium Web"/>
              <a:cs typeface="Titillium Web"/>
              <a:sym typeface="Titillium Web"/>
            </a:endParaRPr>
          </a:p>
          <a:p>
            <a:pPr marL="0" lvl="0" indent="0" algn="r" rtl="0">
              <a:spcBef>
                <a:spcPts val="600"/>
              </a:spcBef>
              <a:spcAft>
                <a:spcPts val="600"/>
              </a:spcAft>
              <a:buNone/>
            </a:pPr>
            <a:r>
              <a:rPr lang="en" b="1">
                <a:solidFill>
                  <a:schemeClr val="lt1"/>
                </a:solidFill>
                <a:latin typeface="Titillium Web"/>
                <a:ea typeface="Titillium Web"/>
                <a:cs typeface="Titillium Web"/>
                <a:sym typeface="Titillium Web"/>
              </a:rPr>
              <a:t>THREATS</a:t>
            </a:r>
            <a:endParaRPr>
              <a:solidFill>
                <a:schemeClr val="lt1"/>
              </a:solidFill>
              <a:latin typeface="Titillium Web"/>
              <a:ea typeface="Titillium Web"/>
              <a:cs typeface="Titillium Web"/>
              <a:sym typeface="Titillium Web"/>
            </a:endParaRPr>
          </a:p>
        </p:txBody>
      </p:sp>
      <p:sp>
        <p:nvSpPr>
          <p:cNvPr id="444" name="Google Shape;444;p40"/>
          <p:cNvSpPr/>
          <p:nvPr/>
        </p:nvSpPr>
        <p:spPr>
          <a:xfrm>
            <a:off x="3348458" y="1801324"/>
            <a:ext cx="2299800" cy="2299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5400000">
            <a:off x="3514227" y="1801324"/>
            <a:ext cx="2299800" cy="2299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rot="10800000">
            <a:off x="3514227" y="1968390"/>
            <a:ext cx="2299800" cy="2299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rot="-5400000">
            <a:off x="3348458" y="1968390"/>
            <a:ext cx="2299800" cy="22998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3877921" y="2281039"/>
            <a:ext cx="276187" cy="413686"/>
          </a:xfrm>
          <a:prstGeom prst="rect">
            <a:avLst/>
          </a:prstGeom>
        </p:spPr>
        <p:txBody>
          <a:bodyPr>
            <a:prstTxWarp prst="textPlain">
              <a:avLst/>
            </a:prstTxWarp>
          </a:bodyPr>
          <a:lstStyle/>
          <a:p>
            <a:pPr lvl="0" algn="ctr"/>
            <a:r>
              <a:rPr b="1" i="0">
                <a:ln>
                  <a:noFill/>
                </a:ln>
                <a:solidFill>
                  <a:schemeClr val="lt1"/>
                </a:solidFill>
                <a:latin typeface="Titillium Web"/>
              </a:rPr>
              <a:t>S</a:t>
            </a:r>
          </a:p>
        </p:txBody>
      </p:sp>
      <p:sp>
        <p:nvSpPr>
          <p:cNvPr id="449" name="Google Shape;449;p40"/>
          <p:cNvSpPr/>
          <p:nvPr/>
        </p:nvSpPr>
        <p:spPr>
          <a:xfrm>
            <a:off x="4844243" y="2288384"/>
            <a:ext cx="524168" cy="399583"/>
          </a:xfrm>
          <a:prstGeom prst="rect">
            <a:avLst/>
          </a:prstGeom>
        </p:spPr>
        <p:txBody>
          <a:bodyPr>
            <a:prstTxWarp prst="textPlain">
              <a:avLst/>
            </a:prstTxWarp>
          </a:bodyPr>
          <a:lstStyle/>
          <a:p>
            <a:pPr lvl="0" algn="ctr"/>
            <a:r>
              <a:rPr b="1" i="0">
                <a:ln>
                  <a:noFill/>
                </a:ln>
                <a:solidFill>
                  <a:schemeClr val="lt1"/>
                </a:solidFill>
                <a:latin typeface="Titillium Web"/>
              </a:rPr>
              <a:t>W</a:t>
            </a:r>
          </a:p>
        </p:txBody>
      </p:sp>
      <p:sp>
        <p:nvSpPr>
          <p:cNvPr id="450" name="Google Shape;450;p40"/>
          <p:cNvSpPr/>
          <p:nvPr/>
        </p:nvSpPr>
        <p:spPr>
          <a:xfrm>
            <a:off x="3845014" y="3333710"/>
            <a:ext cx="331425" cy="413686"/>
          </a:xfrm>
          <a:prstGeom prst="rect">
            <a:avLst/>
          </a:prstGeom>
        </p:spPr>
        <p:txBody>
          <a:bodyPr>
            <a:prstTxWarp prst="textPlain">
              <a:avLst/>
            </a:prstTxWarp>
          </a:bodyPr>
          <a:lstStyle/>
          <a:p>
            <a:pPr lvl="0" algn="ctr"/>
            <a:r>
              <a:rPr b="1" i="0">
                <a:ln>
                  <a:noFill/>
                </a:ln>
                <a:solidFill>
                  <a:schemeClr val="lt1"/>
                </a:solidFill>
                <a:latin typeface="Titillium Web"/>
              </a:rPr>
              <a:t>O</a:t>
            </a:r>
          </a:p>
        </p:txBody>
      </p:sp>
      <p:sp>
        <p:nvSpPr>
          <p:cNvPr id="451" name="Google Shape;451;p40"/>
          <p:cNvSpPr/>
          <p:nvPr/>
        </p:nvSpPr>
        <p:spPr>
          <a:xfrm>
            <a:off x="4952956" y="3341055"/>
            <a:ext cx="293816" cy="399583"/>
          </a:xfrm>
          <a:prstGeom prst="rect">
            <a:avLst/>
          </a:prstGeom>
        </p:spPr>
        <p:txBody>
          <a:bodyPr>
            <a:prstTxWarp prst="textPlain">
              <a:avLst/>
            </a:prstTxWarp>
          </a:bodyPr>
          <a:lstStyle/>
          <a:p>
            <a:pPr lvl="0" algn="ctr"/>
            <a:r>
              <a:rPr b="1" i="0">
                <a:ln>
                  <a:noFill/>
                </a:ln>
                <a:solidFill>
                  <a:schemeClr val="lt1"/>
                </a:solidFill>
                <a:latin typeface="Titillium Web"/>
              </a:rPr>
              <a:t>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1"/>
          <p:cNvSpPr txBox="1">
            <a:spLocks noGrp="1"/>
          </p:cNvSpPr>
          <p:nvPr>
            <p:ph type="title"/>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457" name="Google Shape;457;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72</a:t>
            </a:fld>
            <a:endParaRPr/>
          </a:p>
        </p:txBody>
      </p:sp>
      <p:sp>
        <p:nvSpPr>
          <p:cNvPr id="458" name="Google Shape;458;p41"/>
          <p:cNvSpPr txBox="1"/>
          <p:nvPr/>
        </p:nvSpPr>
        <p:spPr>
          <a:xfrm>
            <a:off x="1986120" y="467025"/>
            <a:ext cx="1723800" cy="15945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Key Activities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800" b="1">
              <a:solidFill>
                <a:schemeClr val="lt1"/>
              </a:solidFill>
              <a:latin typeface="Titillium Web"/>
              <a:ea typeface="Titillium Web"/>
              <a:cs typeface="Titillium Web"/>
              <a:sym typeface="Titillium Web"/>
            </a:endParaRPr>
          </a:p>
        </p:txBody>
      </p:sp>
      <p:sp>
        <p:nvSpPr>
          <p:cNvPr id="459" name="Google Shape;459;p41"/>
          <p:cNvSpPr txBox="1"/>
          <p:nvPr/>
        </p:nvSpPr>
        <p:spPr>
          <a:xfrm>
            <a:off x="1986120" y="2061694"/>
            <a:ext cx="1723800" cy="15945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Key Resources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60" name="Google Shape;460;p41"/>
          <p:cNvSpPr txBox="1"/>
          <p:nvPr/>
        </p:nvSpPr>
        <p:spPr>
          <a:xfrm>
            <a:off x="3710040" y="467025"/>
            <a:ext cx="1723800" cy="31893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Value Propositions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61" name="Google Shape;461;p41"/>
          <p:cNvSpPr txBox="1"/>
          <p:nvPr/>
        </p:nvSpPr>
        <p:spPr>
          <a:xfrm>
            <a:off x="5433959" y="467025"/>
            <a:ext cx="1723800" cy="15945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Customer Relationships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62" name="Google Shape;462;p41"/>
          <p:cNvSpPr txBox="1"/>
          <p:nvPr/>
        </p:nvSpPr>
        <p:spPr>
          <a:xfrm>
            <a:off x="5433959" y="2061694"/>
            <a:ext cx="1723800" cy="15945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Channels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63" name="Google Shape;463;p41"/>
          <p:cNvSpPr txBox="1"/>
          <p:nvPr/>
        </p:nvSpPr>
        <p:spPr>
          <a:xfrm>
            <a:off x="7157879" y="467025"/>
            <a:ext cx="1723800" cy="31893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Customer Segments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64" name="Google Shape;464;p41"/>
          <p:cNvSpPr txBox="1"/>
          <p:nvPr/>
        </p:nvSpPr>
        <p:spPr>
          <a:xfrm>
            <a:off x="262200" y="467025"/>
            <a:ext cx="1723800" cy="31893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Key Partners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800" b="1">
              <a:solidFill>
                <a:schemeClr val="lt1"/>
              </a:solidFill>
              <a:latin typeface="Titillium Web"/>
              <a:ea typeface="Titillium Web"/>
              <a:cs typeface="Titillium Web"/>
              <a:sym typeface="Titillium Web"/>
            </a:endParaRPr>
          </a:p>
        </p:txBody>
      </p:sp>
      <p:sp>
        <p:nvSpPr>
          <p:cNvPr id="465" name="Google Shape;465;p41"/>
          <p:cNvSpPr txBox="1"/>
          <p:nvPr/>
        </p:nvSpPr>
        <p:spPr>
          <a:xfrm>
            <a:off x="262200" y="3656363"/>
            <a:ext cx="4309800" cy="12351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Cost Structure</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66" name="Google Shape;466;p41"/>
          <p:cNvSpPr txBox="1"/>
          <p:nvPr/>
        </p:nvSpPr>
        <p:spPr>
          <a:xfrm>
            <a:off x="4571999" y="3656363"/>
            <a:ext cx="4309800" cy="12351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Revenue Streams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67" name="Google Shape;467;p41"/>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41"/>
          <p:cNvGrpSpPr/>
          <p:nvPr/>
        </p:nvGrpSpPr>
        <p:grpSpPr>
          <a:xfrm>
            <a:off x="8577842" y="3732406"/>
            <a:ext cx="227770" cy="165313"/>
            <a:chOff x="4604550" y="3714775"/>
            <a:chExt cx="439625" cy="319075"/>
          </a:xfrm>
        </p:grpSpPr>
        <p:sp>
          <p:nvSpPr>
            <p:cNvPr id="472" name="Google Shape;472;p41"/>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41"/>
          <p:cNvGrpSpPr/>
          <p:nvPr/>
        </p:nvGrpSpPr>
        <p:grpSpPr>
          <a:xfrm>
            <a:off x="5169094" y="543218"/>
            <a:ext cx="188666" cy="240398"/>
            <a:chOff x="1959600" y="4980625"/>
            <a:chExt cx="364150" cy="464000"/>
          </a:xfrm>
        </p:grpSpPr>
        <p:sp>
          <p:nvSpPr>
            <p:cNvPr id="475" name="Google Shape;475;p41"/>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41"/>
          <p:cNvGrpSpPr/>
          <p:nvPr/>
        </p:nvGrpSpPr>
        <p:grpSpPr>
          <a:xfrm>
            <a:off x="6802664" y="2137732"/>
            <a:ext cx="278880" cy="267521"/>
            <a:chOff x="5233525" y="4954450"/>
            <a:chExt cx="538275" cy="516350"/>
          </a:xfrm>
        </p:grpSpPr>
        <p:sp>
          <p:nvSpPr>
            <p:cNvPr id="483" name="Google Shape;483;p4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41"/>
          <p:cNvGrpSpPr/>
          <p:nvPr/>
        </p:nvGrpSpPr>
        <p:grpSpPr>
          <a:xfrm>
            <a:off x="3358097" y="2137734"/>
            <a:ext cx="283932" cy="258066"/>
            <a:chOff x="4556450" y="4963575"/>
            <a:chExt cx="548025" cy="498100"/>
          </a:xfrm>
        </p:grpSpPr>
        <p:sp>
          <p:nvSpPr>
            <p:cNvPr id="495" name="Google Shape;495;p41"/>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41"/>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FUNNEL</a:t>
            </a:r>
            <a:endParaRPr/>
          </a:p>
        </p:txBody>
      </p:sp>
      <p:sp>
        <p:nvSpPr>
          <p:cNvPr id="506" name="Google Shape;506;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73</a:t>
            </a:fld>
            <a:endParaRPr/>
          </a:p>
        </p:txBody>
      </p:sp>
      <p:grpSp>
        <p:nvGrpSpPr>
          <p:cNvPr id="507" name="Google Shape;507;p42"/>
          <p:cNvGrpSpPr/>
          <p:nvPr/>
        </p:nvGrpSpPr>
        <p:grpSpPr>
          <a:xfrm>
            <a:off x="502517" y="1455368"/>
            <a:ext cx="3608219" cy="3243858"/>
            <a:chOff x="3778727" y="4460423"/>
            <a:chExt cx="720160" cy="647438"/>
          </a:xfrm>
        </p:grpSpPr>
        <p:sp>
          <p:nvSpPr>
            <p:cNvPr id="508" name="Google Shape;508;p42"/>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PURCHASE</a:t>
              </a:r>
              <a:endParaRPr sz="1200" b="1" i="0" u="none" strike="noStrike" cap="none">
                <a:solidFill>
                  <a:schemeClr val="lt1"/>
                </a:solidFill>
                <a:latin typeface="Titillium Web"/>
                <a:ea typeface="Titillium Web"/>
                <a:cs typeface="Titillium Web"/>
                <a:sym typeface="Titillium Web"/>
              </a:endParaRPr>
            </a:p>
          </p:txBody>
        </p:sp>
        <p:sp>
          <p:nvSpPr>
            <p:cNvPr id="509" name="Google Shape;509;p42"/>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LOYALTY</a:t>
              </a:r>
              <a:endParaRPr sz="1200" b="1" i="0" u="none" strike="noStrike" cap="none">
                <a:solidFill>
                  <a:schemeClr val="lt1"/>
                </a:solidFill>
                <a:latin typeface="Titillium Web"/>
                <a:ea typeface="Titillium Web"/>
                <a:cs typeface="Titillium Web"/>
                <a:sym typeface="Titillium Web"/>
              </a:endParaRPr>
            </a:p>
          </p:txBody>
        </p:sp>
        <p:sp>
          <p:nvSpPr>
            <p:cNvPr id="510" name="Google Shape;510;p42"/>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AWARENESS</a:t>
              </a:r>
              <a:endParaRPr sz="1200" b="1" i="0" u="none" strike="noStrike" cap="none">
                <a:solidFill>
                  <a:schemeClr val="lt1"/>
                </a:solidFill>
                <a:latin typeface="Titillium Web"/>
                <a:ea typeface="Titillium Web"/>
                <a:cs typeface="Titillium Web"/>
                <a:sym typeface="Titillium Web"/>
              </a:endParaRPr>
            </a:p>
          </p:txBody>
        </p:sp>
        <p:sp>
          <p:nvSpPr>
            <p:cNvPr id="511" name="Google Shape;511;p42"/>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EVALUATION</a:t>
              </a:r>
              <a:endParaRPr sz="1200" b="1" i="0" u="none" strike="noStrike" cap="none">
                <a:solidFill>
                  <a:schemeClr val="lt1"/>
                </a:solidFill>
                <a:latin typeface="Titillium Web"/>
                <a:ea typeface="Titillium Web"/>
                <a:cs typeface="Titillium Web"/>
                <a:sym typeface="Titillium Web"/>
              </a:endParaRPr>
            </a:p>
          </p:txBody>
        </p:sp>
        <p:sp>
          <p:nvSpPr>
            <p:cNvPr id="512" name="Google Shape;512;p42"/>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DISCOVERY</a:t>
              </a:r>
              <a:endParaRPr sz="1200" b="1" i="0" u="none" strike="noStrike" cap="none">
                <a:solidFill>
                  <a:schemeClr val="lt1"/>
                </a:solidFill>
                <a:latin typeface="Titillium Web"/>
                <a:ea typeface="Titillium Web"/>
                <a:cs typeface="Titillium Web"/>
                <a:sym typeface="Titillium Web"/>
              </a:endParaRPr>
            </a:p>
          </p:txBody>
        </p:sp>
        <p:sp>
          <p:nvSpPr>
            <p:cNvPr id="513" name="Google Shape;513;p42"/>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INTENT</a:t>
              </a:r>
              <a:endParaRPr sz="1200" b="1" i="0" u="none" strike="noStrike" cap="none">
                <a:solidFill>
                  <a:schemeClr val="lt1"/>
                </a:solidFill>
                <a:latin typeface="Titillium Web"/>
                <a:ea typeface="Titillium Web"/>
                <a:cs typeface="Titillium Web"/>
                <a:sym typeface="Titillium Web"/>
              </a:endParaRPr>
            </a:p>
          </p:txBody>
        </p:sp>
        <p:sp>
          <p:nvSpPr>
            <p:cNvPr id="514" name="Google Shape;514;p42"/>
            <p:cNvSpPr/>
            <p:nvPr/>
          </p:nvSpPr>
          <p:spPr>
            <a:xfrm>
              <a:off x="3778727" y="4460423"/>
              <a:ext cx="719100" cy="79200"/>
            </a:xfrm>
            <a:prstGeom prst="ellipse">
              <a:avLst/>
            </a:prstGeom>
            <a:solidFill>
              <a:srgbClr val="001230">
                <a:alpha val="188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cxnSp>
        <p:nvCxnSpPr>
          <p:cNvPr id="515" name="Google Shape;515;p42"/>
          <p:cNvCxnSpPr/>
          <p:nvPr/>
        </p:nvCxnSpPr>
        <p:spPr>
          <a:xfrm>
            <a:off x="4030775" y="1992400"/>
            <a:ext cx="1056900" cy="0"/>
          </a:xfrm>
          <a:prstGeom prst="straightConnector1">
            <a:avLst/>
          </a:prstGeom>
          <a:noFill/>
          <a:ln w="9525" cap="flat" cmpd="sng">
            <a:solidFill>
              <a:schemeClr val="accent1"/>
            </a:solidFill>
            <a:prstDash val="solid"/>
            <a:round/>
            <a:headEnd type="oval" w="med" len="med"/>
            <a:tailEnd type="oval" w="med" len="med"/>
          </a:ln>
        </p:spPr>
      </p:cxnSp>
      <p:sp>
        <p:nvSpPr>
          <p:cNvPr id="516" name="Google Shape;516;p42"/>
          <p:cNvSpPr txBox="1"/>
          <p:nvPr/>
        </p:nvSpPr>
        <p:spPr>
          <a:xfrm>
            <a:off x="5149275" y="182035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17" name="Google Shape;517;p42"/>
          <p:cNvCxnSpPr/>
          <p:nvPr/>
        </p:nvCxnSpPr>
        <p:spPr>
          <a:xfrm>
            <a:off x="3875100" y="2474025"/>
            <a:ext cx="1212600" cy="0"/>
          </a:xfrm>
          <a:prstGeom prst="straightConnector1">
            <a:avLst/>
          </a:prstGeom>
          <a:noFill/>
          <a:ln w="9525" cap="flat" cmpd="sng">
            <a:solidFill>
              <a:schemeClr val="accent2"/>
            </a:solidFill>
            <a:prstDash val="solid"/>
            <a:round/>
            <a:headEnd type="oval" w="med" len="med"/>
            <a:tailEnd type="oval" w="med" len="med"/>
          </a:ln>
        </p:spPr>
      </p:cxnSp>
      <p:sp>
        <p:nvSpPr>
          <p:cNvPr id="518" name="Google Shape;518;p42"/>
          <p:cNvSpPr txBox="1"/>
          <p:nvPr/>
        </p:nvSpPr>
        <p:spPr>
          <a:xfrm>
            <a:off x="5149275" y="230196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19" name="Google Shape;519;p42"/>
          <p:cNvCxnSpPr/>
          <p:nvPr/>
        </p:nvCxnSpPr>
        <p:spPr>
          <a:xfrm>
            <a:off x="3653875" y="2955650"/>
            <a:ext cx="1433700" cy="0"/>
          </a:xfrm>
          <a:prstGeom prst="straightConnector1">
            <a:avLst/>
          </a:prstGeom>
          <a:noFill/>
          <a:ln w="9525" cap="flat" cmpd="sng">
            <a:solidFill>
              <a:schemeClr val="accent3"/>
            </a:solidFill>
            <a:prstDash val="solid"/>
            <a:round/>
            <a:headEnd type="oval" w="med" len="med"/>
            <a:tailEnd type="oval" w="med" len="med"/>
          </a:ln>
        </p:spPr>
      </p:cxnSp>
      <p:sp>
        <p:nvSpPr>
          <p:cNvPr id="520" name="Google Shape;520;p42"/>
          <p:cNvSpPr txBox="1"/>
          <p:nvPr/>
        </p:nvSpPr>
        <p:spPr>
          <a:xfrm>
            <a:off x="5149275" y="278358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21" name="Google Shape;521;p42"/>
          <p:cNvCxnSpPr/>
          <p:nvPr/>
        </p:nvCxnSpPr>
        <p:spPr>
          <a:xfrm>
            <a:off x="3465425" y="3437250"/>
            <a:ext cx="1622100" cy="0"/>
          </a:xfrm>
          <a:prstGeom prst="straightConnector1">
            <a:avLst/>
          </a:prstGeom>
          <a:noFill/>
          <a:ln w="9525" cap="flat" cmpd="sng">
            <a:solidFill>
              <a:schemeClr val="accent4"/>
            </a:solidFill>
            <a:prstDash val="solid"/>
            <a:round/>
            <a:headEnd type="oval" w="med" len="med"/>
            <a:tailEnd type="oval" w="med" len="med"/>
          </a:ln>
        </p:spPr>
      </p:cxnSp>
      <p:sp>
        <p:nvSpPr>
          <p:cNvPr id="522" name="Google Shape;522;p42"/>
          <p:cNvSpPr txBox="1"/>
          <p:nvPr/>
        </p:nvSpPr>
        <p:spPr>
          <a:xfrm>
            <a:off x="5149275" y="326519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23" name="Google Shape;523;p42"/>
          <p:cNvCxnSpPr/>
          <p:nvPr/>
        </p:nvCxnSpPr>
        <p:spPr>
          <a:xfrm>
            <a:off x="3260575" y="3918875"/>
            <a:ext cx="1827000" cy="0"/>
          </a:xfrm>
          <a:prstGeom prst="straightConnector1">
            <a:avLst/>
          </a:prstGeom>
          <a:noFill/>
          <a:ln w="9525" cap="flat" cmpd="sng">
            <a:solidFill>
              <a:schemeClr val="accent5"/>
            </a:solidFill>
            <a:prstDash val="solid"/>
            <a:round/>
            <a:headEnd type="oval" w="med" len="med"/>
            <a:tailEnd type="oval" w="med" len="med"/>
          </a:ln>
        </p:spPr>
      </p:cxnSp>
      <p:sp>
        <p:nvSpPr>
          <p:cNvPr id="524" name="Google Shape;524;p42"/>
          <p:cNvSpPr txBox="1"/>
          <p:nvPr/>
        </p:nvSpPr>
        <p:spPr>
          <a:xfrm>
            <a:off x="5149275" y="374681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25" name="Google Shape;525;p42"/>
          <p:cNvCxnSpPr/>
          <p:nvPr/>
        </p:nvCxnSpPr>
        <p:spPr>
          <a:xfrm>
            <a:off x="3047550" y="4400475"/>
            <a:ext cx="2031600" cy="0"/>
          </a:xfrm>
          <a:prstGeom prst="straightConnector1">
            <a:avLst/>
          </a:prstGeom>
          <a:noFill/>
          <a:ln w="9525" cap="flat" cmpd="sng">
            <a:solidFill>
              <a:schemeClr val="dk1"/>
            </a:solidFill>
            <a:prstDash val="solid"/>
            <a:round/>
            <a:headEnd type="oval" w="med" len="med"/>
            <a:tailEnd type="oval" w="med" len="med"/>
          </a:ln>
        </p:spPr>
      </p:cxnSp>
      <p:sp>
        <p:nvSpPr>
          <p:cNvPr id="526" name="Google Shape;526;p42"/>
          <p:cNvSpPr txBox="1"/>
          <p:nvPr/>
        </p:nvSpPr>
        <p:spPr>
          <a:xfrm>
            <a:off x="5149275" y="42284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3"/>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532" name="Google Shape;532;p4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74</a:t>
            </a:fld>
            <a:endParaRPr/>
          </a:p>
        </p:txBody>
      </p:sp>
      <p:pic>
        <p:nvPicPr>
          <p:cNvPr id="533" name="Google Shape;533;p43"/>
          <p:cNvPicPr preferRelativeResize="0"/>
          <p:nvPr/>
        </p:nvPicPr>
        <p:blipFill rotWithShape="1">
          <a:blip r:embed="rId3">
            <a:alphaModFix/>
          </a:blip>
          <a:srcRect l="19633" t="9820" b="9812"/>
          <a:stretch/>
        </p:blipFill>
        <p:spPr>
          <a:xfrm>
            <a:off x="457200" y="1698975"/>
            <a:ext cx="1575900" cy="1575900"/>
          </a:xfrm>
          <a:prstGeom prst="ellipse">
            <a:avLst/>
          </a:prstGeom>
          <a:noFill/>
          <a:ln>
            <a:noFill/>
          </a:ln>
        </p:spPr>
      </p:pic>
      <p:sp>
        <p:nvSpPr>
          <p:cNvPr id="534" name="Google Shape;534;p43"/>
          <p:cNvSpPr txBox="1"/>
          <p:nvPr/>
        </p:nvSpPr>
        <p:spPr>
          <a:xfrm>
            <a:off x="462518" y="3412398"/>
            <a:ext cx="1575900" cy="77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Imani Jackson</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pic>
        <p:nvPicPr>
          <p:cNvPr id="535" name="Google Shape;535;p43"/>
          <p:cNvPicPr preferRelativeResize="0"/>
          <p:nvPr/>
        </p:nvPicPr>
        <p:blipFill rotWithShape="1">
          <a:blip r:embed="rId4">
            <a:alphaModFix/>
          </a:blip>
          <a:srcRect/>
          <a:stretch/>
        </p:blipFill>
        <p:spPr>
          <a:xfrm>
            <a:off x="2552352" y="1698975"/>
            <a:ext cx="1575900" cy="1575900"/>
          </a:xfrm>
          <a:prstGeom prst="ellipse">
            <a:avLst/>
          </a:prstGeom>
          <a:noFill/>
          <a:ln>
            <a:noFill/>
          </a:ln>
        </p:spPr>
      </p:pic>
      <p:sp>
        <p:nvSpPr>
          <p:cNvPr id="536" name="Google Shape;536;p43"/>
          <p:cNvSpPr txBox="1"/>
          <p:nvPr/>
        </p:nvSpPr>
        <p:spPr>
          <a:xfrm>
            <a:off x="2557670" y="3412398"/>
            <a:ext cx="1575900" cy="77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Marcos Galán</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pic>
        <p:nvPicPr>
          <p:cNvPr id="537" name="Google Shape;537;p43"/>
          <p:cNvPicPr preferRelativeResize="0"/>
          <p:nvPr/>
        </p:nvPicPr>
        <p:blipFill rotWithShape="1">
          <a:blip r:embed="rId5">
            <a:alphaModFix/>
          </a:blip>
          <a:srcRect l="47271" t="22330" b="24940"/>
          <a:stretch/>
        </p:blipFill>
        <p:spPr>
          <a:xfrm>
            <a:off x="4647503" y="1698975"/>
            <a:ext cx="1575900" cy="1575900"/>
          </a:xfrm>
          <a:prstGeom prst="ellipse">
            <a:avLst/>
          </a:prstGeom>
          <a:noFill/>
          <a:ln>
            <a:noFill/>
          </a:ln>
        </p:spPr>
      </p:pic>
      <p:sp>
        <p:nvSpPr>
          <p:cNvPr id="538" name="Google Shape;538;p43"/>
          <p:cNvSpPr txBox="1"/>
          <p:nvPr/>
        </p:nvSpPr>
        <p:spPr>
          <a:xfrm>
            <a:off x="4652821" y="3412398"/>
            <a:ext cx="1575900" cy="77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Ixchel Valdía</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pic>
        <p:nvPicPr>
          <p:cNvPr id="539" name="Google Shape;539;p43"/>
          <p:cNvPicPr preferRelativeResize="0"/>
          <p:nvPr/>
        </p:nvPicPr>
        <p:blipFill rotWithShape="1">
          <a:blip r:embed="rId6">
            <a:alphaModFix/>
          </a:blip>
          <a:srcRect t="3926" b="29406"/>
          <a:stretch/>
        </p:blipFill>
        <p:spPr>
          <a:xfrm>
            <a:off x="6742655" y="1698975"/>
            <a:ext cx="1575900" cy="1575900"/>
          </a:xfrm>
          <a:prstGeom prst="ellipse">
            <a:avLst/>
          </a:prstGeom>
          <a:noFill/>
          <a:ln>
            <a:noFill/>
          </a:ln>
        </p:spPr>
      </p:pic>
      <p:sp>
        <p:nvSpPr>
          <p:cNvPr id="540" name="Google Shape;540;p43"/>
          <p:cNvSpPr txBox="1"/>
          <p:nvPr/>
        </p:nvSpPr>
        <p:spPr>
          <a:xfrm>
            <a:off x="6747973" y="3412398"/>
            <a:ext cx="1575900" cy="77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Nils Årud</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4"/>
          <p:cNvSpPr txBox="1">
            <a:spLocks noGrp="1"/>
          </p:cNvSpPr>
          <p:nvPr>
            <p:ph type="title"/>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546" name="Google Shape;546;p44"/>
          <p:cNvSpPr/>
          <p:nvPr/>
        </p:nvSpPr>
        <p:spPr>
          <a:xfrm>
            <a:off x="467100" y="467100"/>
            <a:ext cx="8209800" cy="4209000"/>
          </a:xfrm>
          <a:prstGeom prst="rect">
            <a:avLst/>
          </a:prstGeom>
          <a:solidFill>
            <a:srgbClr val="001230">
              <a:alpha val="1885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44"/>
          <p:cNvGrpSpPr/>
          <p:nvPr/>
        </p:nvGrpSpPr>
        <p:grpSpPr>
          <a:xfrm>
            <a:off x="638150" y="467111"/>
            <a:ext cx="7867750" cy="4209098"/>
            <a:chOff x="638138" y="467100"/>
            <a:chExt cx="7867750" cy="4194000"/>
          </a:xfrm>
        </p:grpSpPr>
        <p:cxnSp>
          <p:nvCxnSpPr>
            <p:cNvPr id="548" name="Google Shape;548;p44"/>
            <p:cNvCxnSpPr/>
            <p:nvPr/>
          </p:nvCxnSpPr>
          <p:spPr>
            <a:xfrm>
              <a:off x="6381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49" name="Google Shape;549;p44"/>
            <p:cNvCxnSpPr/>
            <p:nvPr/>
          </p:nvCxnSpPr>
          <p:spPr>
            <a:xfrm>
              <a:off x="8091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0" name="Google Shape;550;p44"/>
            <p:cNvCxnSpPr/>
            <p:nvPr/>
          </p:nvCxnSpPr>
          <p:spPr>
            <a:xfrm>
              <a:off x="9802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1" name="Google Shape;551;p44"/>
            <p:cNvCxnSpPr/>
            <p:nvPr/>
          </p:nvCxnSpPr>
          <p:spPr>
            <a:xfrm>
              <a:off x="11512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2" name="Google Shape;552;p44"/>
            <p:cNvCxnSpPr/>
            <p:nvPr/>
          </p:nvCxnSpPr>
          <p:spPr>
            <a:xfrm>
              <a:off x="13222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3" name="Google Shape;553;p44"/>
            <p:cNvCxnSpPr/>
            <p:nvPr/>
          </p:nvCxnSpPr>
          <p:spPr>
            <a:xfrm>
              <a:off x="14933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4" name="Google Shape;554;p44"/>
            <p:cNvCxnSpPr/>
            <p:nvPr/>
          </p:nvCxnSpPr>
          <p:spPr>
            <a:xfrm>
              <a:off x="16643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5" name="Google Shape;555;p44"/>
            <p:cNvCxnSpPr/>
            <p:nvPr/>
          </p:nvCxnSpPr>
          <p:spPr>
            <a:xfrm>
              <a:off x="18354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6" name="Google Shape;556;p44"/>
            <p:cNvCxnSpPr/>
            <p:nvPr/>
          </p:nvCxnSpPr>
          <p:spPr>
            <a:xfrm>
              <a:off x="20064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7" name="Google Shape;557;p44"/>
            <p:cNvCxnSpPr/>
            <p:nvPr/>
          </p:nvCxnSpPr>
          <p:spPr>
            <a:xfrm>
              <a:off x="21774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8" name="Google Shape;558;p44"/>
            <p:cNvCxnSpPr/>
            <p:nvPr/>
          </p:nvCxnSpPr>
          <p:spPr>
            <a:xfrm>
              <a:off x="23485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59" name="Google Shape;559;p44"/>
            <p:cNvCxnSpPr/>
            <p:nvPr/>
          </p:nvCxnSpPr>
          <p:spPr>
            <a:xfrm>
              <a:off x="25195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0" name="Google Shape;560;p44"/>
            <p:cNvCxnSpPr/>
            <p:nvPr/>
          </p:nvCxnSpPr>
          <p:spPr>
            <a:xfrm>
              <a:off x="26905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1" name="Google Shape;561;p44"/>
            <p:cNvCxnSpPr/>
            <p:nvPr/>
          </p:nvCxnSpPr>
          <p:spPr>
            <a:xfrm>
              <a:off x="28616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2" name="Google Shape;562;p44"/>
            <p:cNvCxnSpPr/>
            <p:nvPr/>
          </p:nvCxnSpPr>
          <p:spPr>
            <a:xfrm>
              <a:off x="30326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3" name="Google Shape;563;p44"/>
            <p:cNvCxnSpPr/>
            <p:nvPr/>
          </p:nvCxnSpPr>
          <p:spPr>
            <a:xfrm>
              <a:off x="32037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4" name="Google Shape;564;p44"/>
            <p:cNvCxnSpPr/>
            <p:nvPr/>
          </p:nvCxnSpPr>
          <p:spPr>
            <a:xfrm>
              <a:off x="33747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5" name="Google Shape;565;p44"/>
            <p:cNvCxnSpPr/>
            <p:nvPr/>
          </p:nvCxnSpPr>
          <p:spPr>
            <a:xfrm>
              <a:off x="35457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6" name="Google Shape;566;p44"/>
            <p:cNvCxnSpPr/>
            <p:nvPr/>
          </p:nvCxnSpPr>
          <p:spPr>
            <a:xfrm>
              <a:off x="37168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7" name="Google Shape;567;p44"/>
            <p:cNvCxnSpPr/>
            <p:nvPr/>
          </p:nvCxnSpPr>
          <p:spPr>
            <a:xfrm>
              <a:off x="38878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8" name="Google Shape;568;p44"/>
            <p:cNvCxnSpPr/>
            <p:nvPr/>
          </p:nvCxnSpPr>
          <p:spPr>
            <a:xfrm>
              <a:off x="40588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69" name="Google Shape;569;p44"/>
            <p:cNvCxnSpPr/>
            <p:nvPr/>
          </p:nvCxnSpPr>
          <p:spPr>
            <a:xfrm>
              <a:off x="42299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0" name="Google Shape;570;p44"/>
            <p:cNvCxnSpPr/>
            <p:nvPr/>
          </p:nvCxnSpPr>
          <p:spPr>
            <a:xfrm>
              <a:off x="44009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1" name="Google Shape;571;p44"/>
            <p:cNvCxnSpPr/>
            <p:nvPr/>
          </p:nvCxnSpPr>
          <p:spPr>
            <a:xfrm>
              <a:off x="47430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2" name="Google Shape;572;p44"/>
            <p:cNvCxnSpPr/>
            <p:nvPr/>
          </p:nvCxnSpPr>
          <p:spPr>
            <a:xfrm>
              <a:off x="49141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3" name="Google Shape;573;p44"/>
            <p:cNvCxnSpPr/>
            <p:nvPr/>
          </p:nvCxnSpPr>
          <p:spPr>
            <a:xfrm>
              <a:off x="50851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4" name="Google Shape;574;p44"/>
            <p:cNvCxnSpPr/>
            <p:nvPr/>
          </p:nvCxnSpPr>
          <p:spPr>
            <a:xfrm>
              <a:off x="52561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5" name="Google Shape;575;p44"/>
            <p:cNvCxnSpPr/>
            <p:nvPr/>
          </p:nvCxnSpPr>
          <p:spPr>
            <a:xfrm>
              <a:off x="54272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6" name="Google Shape;576;p44"/>
            <p:cNvCxnSpPr/>
            <p:nvPr/>
          </p:nvCxnSpPr>
          <p:spPr>
            <a:xfrm>
              <a:off x="55982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7" name="Google Shape;577;p44"/>
            <p:cNvCxnSpPr/>
            <p:nvPr/>
          </p:nvCxnSpPr>
          <p:spPr>
            <a:xfrm>
              <a:off x="57692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8" name="Google Shape;578;p44"/>
            <p:cNvCxnSpPr/>
            <p:nvPr/>
          </p:nvCxnSpPr>
          <p:spPr>
            <a:xfrm>
              <a:off x="59403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79" name="Google Shape;579;p44"/>
            <p:cNvCxnSpPr/>
            <p:nvPr/>
          </p:nvCxnSpPr>
          <p:spPr>
            <a:xfrm>
              <a:off x="61113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0" name="Google Shape;580;p44"/>
            <p:cNvCxnSpPr/>
            <p:nvPr/>
          </p:nvCxnSpPr>
          <p:spPr>
            <a:xfrm>
              <a:off x="62824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1" name="Google Shape;581;p44"/>
            <p:cNvCxnSpPr/>
            <p:nvPr/>
          </p:nvCxnSpPr>
          <p:spPr>
            <a:xfrm>
              <a:off x="64534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2" name="Google Shape;582;p44"/>
            <p:cNvCxnSpPr/>
            <p:nvPr/>
          </p:nvCxnSpPr>
          <p:spPr>
            <a:xfrm>
              <a:off x="66244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3" name="Google Shape;583;p44"/>
            <p:cNvCxnSpPr/>
            <p:nvPr/>
          </p:nvCxnSpPr>
          <p:spPr>
            <a:xfrm>
              <a:off x="67955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4" name="Google Shape;584;p44"/>
            <p:cNvCxnSpPr/>
            <p:nvPr/>
          </p:nvCxnSpPr>
          <p:spPr>
            <a:xfrm>
              <a:off x="69665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5" name="Google Shape;585;p44"/>
            <p:cNvCxnSpPr/>
            <p:nvPr/>
          </p:nvCxnSpPr>
          <p:spPr>
            <a:xfrm>
              <a:off x="713758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6" name="Google Shape;586;p44"/>
            <p:cNvCxnSpPr/>
            <p:nvPr/>
          </p:nvCxnSpPr>
          <p:spPr>
            <a:xfrm>
              <a:off x="730862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7" name="Google Shape;587;p44"/>
            <p:cNvCxnSpPr/>
            <p:nvPr/>
          </p:nvCxnSpPr>
          <p:spPr>
            <a:xfrm>
              <a:off x="747966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8" name="Google Shape;588;p44"/>
            <p:cNvCxnSpPr/>
            <p:nvPr/>
          </p:nvCxnSpPr>
          <p:spPr>
            <a:xfrm>
              <a:off x="765070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89" name="Google Shape;589;p44"/>
            <p:cNvCxnSpPr/>
            <p:nvPr/>
          </p:nvCxnSpPr>
          <p:spPr>
            <a:xfrm>
              <a:off x="7821738"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0" name="Google Shape;590;p44"/>
            <p:cNvCxnSpPr/>
            <p:nvPr/>
          </p:nvCxnSpPr>
          <p:spPr>
            <a:xfrm>
              <a:off x="7992775"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1" name="Google Shape;591;p44"/>
            <p:cNvCxnSpPr/>
            <p:nvPr/>
          </p:nvCxnSpPr>
          <p:spPr>
            <a:xfrm>
              <a:off x="8163813"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2" name="Google Shape;592;p44"/>
            <p:cNvCxnSpPr/>
            <p:nvPr/>
          </p:nvCxnSpPr>
          <p:spPr>
            <a:xfrm>
              <a:off x="8334850" y="46710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3" name="Google Shape;593;p44"/>
            <p:cNvCxnSpPr/>
            <p:nvPr/>
          </p:nvCxnSpPr>
          <p:spPr>
            <a:xfrm>
              <a:off x="8505888" y="467100"/>
              <a:ext cx="0" cy="4194000"/>
            </a:xfrm>
            <a:prstGeom prst="straightConnector1">
              <a:avLst/>
            </a:prstGeom>
            <a:noFill/>
            <a:ln w="9525" cap="flat" cmpd="sng">
              <a:solidFill>
                <a:schemeClr val="accent2"/>
              </a:solidFill>
              <a:prstDash val="solid"/>
              <a:round/>
              <a:headEnd type="none" w="med" len="med"/>
              <a:tailEnd type="none" w="med" len="med"/>
            </a:ln>
          </p:spPr>
        </p:cxnSp>
      </p:grpSp>
      <p:sp>
        <p:nvSpPr>
          <p:cNvPr id="594" name="Google Shape;594;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75</a:t>
            </a:fld>
            <a:endParaRPr/>
          </a:p>
        </p:txBody>
      </p:sp>
      <p:grpSp>
        <p:nvGrpSpPr>
          <p:cNvPr id="595" name="Google Shape;595;p44"/>
          <p:cNvGrpSpPr/>
          <p:nvPr/>
        </p:nvGrpSpPr>
        <p:grpSpPr>
          <a:xfrm>
            <a:off x="467107" y="642473"/>
            <a:ext cx="8209755" cy="3858239"/>
            <a:chOff x="467088" y="642474"/>
            <a:chExt cx="4194000" cy="3858239"/>
          </a:xfrm>
        </p:grpSpPr>
        <p:cxnSp>
          <p:nvCxnSpPr>
            <p:cNvPr id="596" name="Google Shape;596;p44"/>
            <p:cNvCxnSpPr/>
            <p:nvPr/>
          </p:nvCxnSpPr>
          <p:spPr>
            <a:xfrm>
              <a:off x="2564088" y="-1454526"/>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7" name="Google Shape;597;p44"/>
            <p:cNvCxnSpPr/>
            <p:nvPr/>
          </p:nvCxnSpPr>
          <p:spPr>
            <a:xfrm>
              <a:off x="2564088" y="-1279151"/>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8" name="Google Shape;598;p44"/>
            <p:cNvCxnSpPr/>
            <p:nvPr/>
          </p:nvCxnSpPr>
          <p:spPr>
            <a:xfrm>
              <a:off x="2564088" y="-1103777"/>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599" name="Google Shape;599;p44"/>
            <p:cNvCxnSpPr/>
            <p:nvPr/>
          </p:nvCxnSpPr>
          <p:spPr>
            <a:xfrm>
              <a:off x="2564088" y="-928402"/>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0" name="Google Shape;600;p44"/>
            <p:cNvCxnSpPr/>
            <p:nvPr/>
          </p:nvCxnSpPr>
          <p:spPr>
            <a:xfrm>
              <a:off x="2564088" y="-753028"/>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1" name="Google Shape;601;p44"/>
            <p:cNvCxnSpPr/>
            <p:nvPr/>
          </p:nvCxnSpPr>
          <p:spPr>
            <a:xfrm>
              <a:off x="2564088" y="-577653"/>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2" name="Google Shape;602;p44"/>
            <p:cNvCxnSpPr/>
            <p:nvPr/>
          </p:nvCxnSpPr>
          <p:spPr>
            <a:xfrm>
              <a:off x="2564088" y="-402279"/>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3" name="Google Shape;603;p44"/>
            <p:cNvCxnSpPr/>
            <p:nvPr/>
          </p:nvCxnSpPr>
          <p:spPr>
            <a:xfrm>
              <a:off x="2564088" y="-226904"/>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4" name="Google Shape;604;p44"/>
            <p:cNvCxnSpPr/>
            <p:nvPr/>
          </p:nvCxnSpPr>
          <p:spPr>
            <a:xfrm>
              <a:off x="2564088" y="-5153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5" name="Google Shape;605;p44"/>
            <p:cNvCxnSpPr/>
            <p:nvPr/>
          </p:nvCxnSpPr>
          <p:spPr>
            <a:xfrm>
              <a:off x="2564088" y="123845"/>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6" name="Google Shape;606;p44"/>
            <p:cNvCxnSpPr/>
            <p:nvPr/>
          </p:nvCxnSpPr>
          <p:spPr>
            <a:xfrm>
              <a:off x="2564088" y="299219"/>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7" name="Google Shape;607;p44"/>
            <p:cNvCxnSpPr/>
            <p:nvPr/>
          </p:nvCxnSpPr>
          <p:spPr>
            <a:xfrm>
              <a:off x="2564088" y="649968"/>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8" name="Google Shape;608;p44"/>
            <p:cNvCxnSpPr/>
            <p:nvPr/>
          </p:nvCxnSpPr>
          <p:spPr>
            <a:xfrm>
              <a:off x="2564088" y="825343"/>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09" name="Google Shape;609;p44"/>
            <p:cNvCxnSpPr/>
            <p:nvPr/>
          </p:nvCxnSpPr>
          <p:spPr>
            <a:xfrm>
              <a:off x="2564088" y="1000717"/>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0" name="Google Shape;610;p44"/>
            <p:cNvCxnSpPr/>
            <p:nvPr/>
          </p:nvCxnSpPr>
          <p:spPr>
            <a:xfrm>
              <a:off x="2564088" y="1176092"/>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1" name="Google Shape;611;p44"/>
            <p:cNvCxnSpPr/>
            <p:nvPr/>
          </p:nvCxnSpPr>
          <p:spPr>
            <a:xfrm>
              <a:off x="2564088" y="1351466"/>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2" name="Google Shape;612;p44"/>
            <p:cNvCxnSpPr/>
            <p:nvPr/>
          </p:nvCxnSpPr>
          <p:spPr>
            <a:xfrm>
              <a:off x="2564088" y="1526841"/>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3" name="Google Shape;613;p44"/>
            <p:cNvCxnSpPr/>
            <p:nvPr/>
          </p:nvCxnSpPr>
          <p:spPr>
            <a:xfrm>
              <a:off x="2564088" y="1702215"/>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4" name="Google Shape;614;p44"/>
            <p:cNvCxnSpPr/>
            <p:nvPr/>
          </p:nvCxnSpPr>
          <p:spPr>
            <a:xfrm>
              <a:off x="2564088" y="1877590"/>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5" name="Google Shape;615;p44"/>
            <p:cNvCxnSpPr/>
            <p:nvPr/>
          </p:nvCxnSpPr>
          <p:spPr>
            <a:xfrm>
              <a:off x="2564088" y="2052964"/>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6" name="Google Shape;616;p44"/>
            <p:cNvCxnSpPr/>
            <p:nvPr/>
          </p:nvCxnSpPr>
          <p:spPr>
            <a:xfrm>
              <a:off x="2564088" y="2228339"/>
              <a:ext cx="0" cy="4194000"/>
            </a:xfrm>
            <a:prstGeom prst="straightConnector1">
              <a:avLst/>
            </a:prstGeom>
            <a:noFill/>
            <a:ln w="9525" cap="flat" cmpd="sng">
              <a:solidFill>
                <a:schemeClr val="accent2"/>
              </a:solidFill>
              <a:prstDash val="solid"/>
              <a:round/>
              <a:headEnd type="none" w="med" len="med"/>
              <a:tailEnd type="none" w="med" len="med"/>
            </a:ln>
          </p:spPr>
        </p:cxnSp>
        <p:cxnSp>
          <p:nvCxnSpPr>
            <p:cNvPr id="617" name="Google Shape;617;p44"/>
            <p:cNvCxnSpPr/>
            <p:nvPr/>
          </p:nvCxnSpPr>
          <p:spPr>
            <a:xfrm>
              <a:off x="2564088" y="2403713"/>
              <a:ext cx="0" cy="4194000"/>
            </a:xfrm>
            <a:prstGeom prst="straightConnector1">
              <a:avLst/>
            </a:prstGeom>
            <a:noFill/>
            <a:ln w="9525" cap="flat" cmpd="sng">
              <a:solidFill>
                <a:schemeClr val="accent2"/>
              </a:solidFill>
              <a:prstDash val="solid"/>
              <a:round/>
              <a:headEnd type="none" w="med" len="med"/>
              <a:tailEnd type="none" w="med" len="med"/>
            </a:ln>
          </p:spPr>
        </p:cxnSp>
      </p:grpSp>
      <p:cxnSp>
        <p:nvCxnSpPr>
          <p:cNvPr id="618" name="Google Shape;618;p44"/>
          <p:cNvCxnSpPr/>
          <p:nvPr/>
        </p:nvCxnSpPr>
        <p:spPr>
          <a:xfrm>
            <a:off x="4572000" y="467100"/>
            <a:ext cx="0" cy="4209000"/>
          </a:xfrm>
          <a:prstGeom prst="straightConnector1">
            <a:avLst/>
          </a:prstGeom>
          <a:noFill/>
          <a:ln w="19050" cap="flat" cmpd="sng">
            <a:solidFill>
              <a:schemeClr val="lt1"/>
            </a:solidFill>
            <a:prstDash val="solid"/>
            <a:round/>
            <a:headEnd type="triangle" w="sm" len="sm"/>
            <a:tailEnd type="triangle" w="sm" len="sm"/>
          </a:ln>
        </p:spPr>
      </p:cxnSp>
      <p:cxnSp>
        <p:nvCxnSpPr>
          <p:cNvPr id="619" name="Google Shape;619;p44"/>
          <p:cNvCxnSpPr/>
          <p:nvPr/>
        </p:nvCxnSpPr>
        <p:spPr>
          <a:xfrm>
            <a:off x="467100" y="2571600"/>
            <a:ext cx="8209800" cy="0"/>
          </a:xfrm>
          <a:prstGeom prst="straightConnector1">
            <a:avLst/>
          </a:prstGeom>
          <a:noFill/>
          <a:ln w="19050" cap="flat" cmpd="sng">
            <a:solidFill>
              <a:schemeClr val="lt1"/>
            </a:solidFill>
            <a:prstDash val="solid"/>
            <a:round/>
            <a:headEnd type="triangle" w="sm" len="sm"/>
            <a:tailEnd type="triangle" w="sm" len="sm"/>
          </a:ln>
        </p:spPr>
      </p:cxnSp>
      <p:sp>
        <p:nvSpPr>
          <p:cNvPr id="620" name="Google Shape;620;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1</a:t>
            </a:r>
            <a:endParaRPr sz="800">
              <a:solidFill>
                <a:schemeClr val="lt1"/>
              </a:solidFill>
              <a:latin typeface="Titillium Web"/>
              <a:ea typeface="Titillium Web"/>
              <a:cs typeface="Titillium Web"/>
              <a:sym typeface="Titillium Web"/>
            </a:endParaRPr>
          </a:p>
        </p:txBody>
      </p:sp>
      <p:sp>
        <p:nvSpPr>
          <p:cNvPr id="621" name="Google Shape;621;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1</a:t>
            </a:r>
            <a:endParaRPr sz="800">
              <a:solidFill>
                <a:schemeClr val="lt1"/>
              </a:solidFill>
              <a:latin typeface="Titillium Web"/>
              <a:ea typeface="Titillium Web"/>
              <a:cs typeface="Titillium Web"/>
              <a:sym typeface="Titillium Web"/>
            </a:endParaRPr>
          </a:p>
        </p:txBody>
      </p:sp>
      <p:sp>
        <p:nvSpPr>
          <p:cNvPr id="622" name="Google Shape;622;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2</a:t>
            </a:r>
            <a:endParaRPr sz="800">
              <a:solidFill>
                <a:schemeClr val="lt1"/>
              </a:solidFill>
              <a:latin typeface="Titillium Web"/>
              <a:ea typeface="Titillium Web"/>
              <a:cs typeface="Titillium Web"/>
              <a:sym typeface="Titillium Web"/>
            </a:endParaRPr>
          </a:p>
        </p:txBody>
      </p:sp>
      <p:sp>
        <p:nvSpPr>
          <p:cNvPr id="623" name="Google Shape;623;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2</a:t>
            </a:r>
            <a:endParaRPr sz="800">
              <a:solidFill>
                <a:schemeClr val="lt1"/>
              </a:solidFill>
              <a:latin typeface="Titillium Web"/>
              <a:ea typeface="Titillium Web"/>
              <a:cs typeface="Titillium Web"/>
              <a:sym typeface="Titillium Web"/>
            </a:endParaRPr>
          </a:p>
        </p:txBody>
      </p:sp>
      <p:sp>
        <p:nvSpPr>
          <p:cNvPr id="624" name="Google Shape;624;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Our company</a:t>
            </a:r>
            <a:endParaRPr sz="800">
              <a:solidFill>
                <a:schemeClr val="lt1"/>
              </a:solidFill>
              <a:latin typeface="Titillium Web"/>
              <a:ea typeface="Titillium Web"/>
              <a:cs typeface="Titillium Web"/>
              <a:sym typeface="Titillium Web"/>
            </a:endParaRPr>
          </a:p>
        </p:txBody>
      </p:sp>
      <p:sp>
        <p:nvSpPr>
          <p:cNvPr id="625" name="Google Shape;625;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Competitor</a:t>
            </a:r>
            <a:endParaRPr sz="800">
              <a:solidFill>
                <a:schemeClr val="dk1"/>
              </a:solidFill>
              <a:latin typeface="Titillium Web"/>
              <a:ea typeface="Titillium Web"/>
              <a:cs typeface="Titillium Web"/>
              <a:sym typeface="Titillium Web"/>
            </a:endParaRPr>
          </a:p>
        </p:txBody>
      </p:sp>
      <p:sp>
        <p:nvSpPr>
          <p:cNvPr id="626" name="Google Shape;626;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27" name="Google Shape;627;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Competitor</a:t>
            </a:r>
            <a:endParaRPr sz="800">
              <a:solidFill>
                <a:schemeClr val="dk1"/>
              </a:solidFill>
              <a:latin typeface="Titillium Web"/>
              <a:ea typeface="Titillium Web"/>
              <a:cs typeface="Titillium Web"/>
              <a:sym typeface="Titillium Web"/>
            </a:endParaRPr>
          </a:p>
        </p:txBody>
      </p:sp>
      <p:sp>
        <p:nvSpPr>
          <p:cNvPr id="628" name="Google Shape;628;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Competitor</a:t>
            </a:r>
            <a:endParaRPr sz="800">
              <a:solidFill>
                <a:schemeClr val="dk1"/>
              </a:solidFill>
              <a:latin typeface="Titillium Web"/>
              <a:ea typeface="Titillium Web"/>
              <a:cs typeface="Titillium Web"/>
              <a:sym typeface="Titillium Web"/>
            </a:endParaRPr>
          </a:p>
        </p:txBody>
      </p:sp>
      <p:sp>
        <p:nvSpPr>
          <p:cNvPr id="629" name="Google Shape;629;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30" name="Google Shape;630;p44"/>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Competitor</a:t>
            </a:r>
            <a:endParaRPr sz="800">
              <a:solidFill>
                <a:schemeClr val="dk1"/>
              </a:solidFill>
              <a:latin typeface="Titillium Web"/>
              <a:ea typeface="Titillium Web"/>
              <a:cs typeface="Titillium Web"/>
              <a:sym typeface="Titillium Web"/>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WEEKLY PLANNER</a:t>
            </a:r>
            <a:endParaRPr/>
          </a:p>
        </p:txBody>
      </p:sp>
      <p:sp>
        <p:nvSpPr>
          <p:cNvPr id="636" name="Google Shape;636;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76</a:t>
            </a:fld>
            <a:endParaRPr/>
          </a:p>
        </p:txBody>
      </p:sp>
      <p:graphicFrame>
        <p:nvGraphicFramePr>
          <p:cNvPr id="637" name="Google Shape;637;p45"/>
          <p:cNvGraphicFramePr/>
          <p:nvPr/>
        </p:nvGraphicFramePr>
        <p:xfrm>
          <a:off x="457150" y="1474725"/>
          <a:ext cx="3000000" cy="3000000"/>
        </p:xfrm>
        <a:graphic>
          <a:graphicData uri="http://schemas.openxmlformats.org/drawingml/2006/table">
            <a:tbl>
              <a:tblPr>
                <a:noFill/>
                <a:tableStyleId>{D93F4AB4-FE6C-4C75-8DE0-3188A6091243}</a:tableStyleId>
              </a:tblPr>
              <a:tblGrid>
                <a:gridCol w="915850">
                  <a:extLst>
                    <a:ext uri="{9D8B030D-6E8A-4147-A177-3AD203B41FA5}">
                      <a16:colId xmlns:a16="http://schemas.microsoft.com/office/drawing/2014/main" val="20000"/>
                    </a:ext>
                  </a:extLst>
                </a:gridCol>
                <a:gridCol w="1049725">
                  <a:extLst>
                    <a:ext uri="{9D8B030D-6E8A-4147-A177-3AD203B41FA5}">
                      <a16:colId xmlns:a16="http://schemas.microsoft.com/office/drawing/2014/main" val="20001"/>
                    </a:ext>
                  </a:extLst>
                </a:gridCol>
                <a:gridCol w="1049725">
                  <a:extLst>
                    <a:ext uri="{9D8B030D-6E8A-4147-A177-3AD203B41FA5}">
                      <a16:colId xmlns:a16="http://schemas.microsoft.com/office/drawing/2014/main" val="20002"/>
                    </a:ext>
                  </a:extLst>
                </a:gridCol>
                <a:gridCol w="1049725">
                  <a:extLst>
                    <a:ext uri="{9D8B030D-6E8A-4147-A177-3AD203B41FA5}">
                      <a16:colId xmlns:a16="http://schemas.microsoft.com/office/drawing/2014/main" val="20003"/>
                    </a:ext>
                  </a:extLst>
                </a:gridCol>
                <a:gridCol w="1049725">
                  <a:extLst>
                    <a:ext uri="{9D8B030D-6E8A-4147-A177-3AD203B41FA5}">
                      <a16:colId xmlns:a16="http://schemas.microsoft.com/office/drawing/2014/main" val="20004"/>
                    </a:ext>
                  </a:extLst>
                </a:gridCol>
                <a:gridCol w="1049725">
                  <a:extLst>
                    <a:ext uri="{9D8B030D-6E8A-4147-A177-3AD203B41FA5}">
                      <a16:colId xmlns:a16="http://schemas.microsoft.com/office/drawing/2014/main" val="20005"/>
                    </a:ext>
                  </a:extLst>
                </a:gridCol>
                <a:gridCol w="1049725">
                  <a:extLst>
                    <a:ext uri="{9D8B030D-6E8A-4147-A177-3AD203B41FA5}">
                      <a16:colId xmlns:a16="http://schemas.microsoft.com/office/drawing/2014/main" val="20006"/>
                    </a:ext>
                  </a:extLst>
                </a:gridCol>
                <a:gridCol w="1049725">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SUNDAY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MONDAY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TUESDAY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WEDNESDAY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THURSDAY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FRIDAY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SATURDAY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9:00 - 9:45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10:00 - 10:45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11:00 - 11:45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12:00 - 13:15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13:30 - 14:15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14:30 - 15:15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15:30 - 16:15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46"/>
          <p:cNvGrpSpPr/>
          <p:nvPr/>
        </p:nvGrpSpPr>
        <p:grpSpPr>
          <a:xfrm>
            <a:off x="348747" y="333019"/>
            <a:ext cx="342903" cy="447293"/>
            <a:chOff x="590250" y="244200"/>
            <a:chExt cx="407975" cy="532175"/>
          </a:xfrm>
        </p:grpSpPr>
        <p:sp>
          <p:nvSpPr>
            <p:cNvPr id="643" name="Google Shape;643;p46"/>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6"/>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46"/>
          <p:cNvGrpSpPr/>
          <p:nvPr/>
        </p:nvGrpSpPr>
        <p:grpSpPr>
          <a:xfrm>
            <a:off x="901439" y="399041"/>
            <a:ext cx="372594" cy="310144"/>
            <a:chOff x="1247825" y="322750"/>
            <a:chExt cx="443300" cy="369000"/>
          </a:xfrm>
        </p:grpSpPr>
        <p:sp>
          <p:nvSpPr>
            <p:cNvPr id="658" name="Google Shape;658;p46"/>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6"/>
          <p:cNvGrpSpPr/>
          <p:nvPr/>
        </p:nvGrpSpPr>
        <p:grpSpPr>
          <a:xfrm>
            <a:off x="1474618" y="397507"/>
            <a:ext cx="356204" cy="313212"/>
            <a:chOff x="1929775" y="320925"/>
            <a:chExt cx="423800" cy="372650"/>
          </a:xfrm>
        </p:grpSpPr>
        <p:sp>
          <p:nvSpPr>
            <p:cNvPr id="664" name="Google Shape;664;p46"/>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6"/>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6"/>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46"/>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6"/>
          <p:cNvGrpSpPr/>
          <p:nvPr/>
        </p:nvGrpSpPr>
        <p:grpSpPr>
          <a:xfrm>
            <a:off x="3744262" y="362185"/>
            <a:ext cx="336767" cy="383835"/>
            <a:chOff x="4630125" y="278900"/>
            <a:chExt cx="400675" cy="456675"/>
          </a:xfrm>
        </p:grpSpPr>
        <p:sp>
          <p:nvSpPr>
            <p:cNvPr id="672" name="Google Shape;672;p46"/>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46"/>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46"/>
          <p:cNvGrpSpPr/>
          <p:nvPr/>
        </p:nvGrpSpPr>
        <p:grpSpPr>
          <a:xfrm>
            <a:off x="353874" y="908741"/>
            <a:ext cx="342882" cy="418128"/>
            <a:chOff x="596350" y="929175"/>
            <a:chExt cx="407950" cy="497475"/>
          </a:xfrm>
        </p:grpSpPr>
        <p:sp>
          <p:nvSpPr>
            <p:cNvPr id="678" name="Google Shape;678;p46"/>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6"/>
          <p:cNvGrpSpPr/>
          <p:nvPr/>
        </p:nvGrpSpPr>
        <p:grpSpPr>
          <a:xfrm>
            <a:off x="1478190" y="969656"/>
            <a:ext cx="349060" cy="298882"/>
            <a:chOff x="1934025" y="1001650"/>
            <a:chExt cx="415300" cy="355600"/>
          </a:xfrm>
        </p:grpSpPr>
        <p:sp>
          <p:nvSpPr>
            <p:cNvPr id="686" name="Google Shape;686;p46"/>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6"/>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694;p46"/>
          <p:cNvGrpSpPr/>
          <p:nvPr/>
        </p:nvGrpSpPr>
        <p:grpSpPr>
          <a:xfrm>
            <a:off x="4302585" y="947131"/>
            <a:ext cx="350068" cy="350573"/>
            <a:chOff x="5294400" y="974850"/>
            <a:chExt cx="416500" cy="417100"/>
          </a:xfrm>
        </p:grpSpPr>
        <p:sp>
          <p:nvSpPr>
            <p:cNvPr id="695" name="Google Shape;695;p46"/>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6"/>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46"/>
          <p:cNvGrpSpPr/>
          <p:nvPr/>
        </p:nvGrpSpPr>
        <p:grpSpPr>
          <a:xfrm>
            <a:off x="4825607" y="907732"/>
            <a:ext cx="433992" cy="422729"/>
            <a:chOff x="5916675" y="927975"/>
            <a:chExt cx="516350" cy="502950"/>
          </a:xfrm>
        </p:grpSpPr>
        <p:sp>
          <p:nvSpPr>
            <p:cNvPr id="698" name="Google Shape;698;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6"/>
          <p:cNvGrpSpPr/>
          <p:nvPr/>
        </p:nvGrpSpPr>
        <p:grpSpPr>
          <a:xfrm>
            <a:off x="327251" y="1557145"/>
            <a:ext cx="391001" cy="264085"/>
            <a:chOff x="564675" y="1700625"/>
            <a:chExt cx="465200" cy="314200"/>
          </a:xfrm>
        </p:grpSpPr>
        <p:sp>
          <p:nvSpPr>
            <p:cNvPr id="701" name="Google Shape;701;p46"/>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6"/>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6"/>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46"/>
          <p:cNvGrpSpPr/>
          <p:nvPr/>
        </p:nvGrpSpPr>
        <p:grpSpPr>
          <a:xfrm>
            <a:off x="892235" y="1492657"/>
            <a:ext cx="391001" cy="382827"/>
            <a:chOff x="1236875" y="1623900"/>
            <a:chExt cx="465200" cy="455475"/>
          </a:xfrm>
        </p:grpSpPr>
        <p:sp>
          <p:nvSpPr>
            <p:cNvPr id="705" name="Google Shape;705;p46"/>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6"/>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6"/>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6"/>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46"/>
          <p:cNvGrpSpPr/>
          <p:nvPr/>
        </p:nvGrpSpPr>
        <p:grpSpPr>
          <a:xfrm>
            <a:off x="1469490" y="1500852"/>
            <a:ext cx="366458" cy="366437"/>
            <a:chOff x="1923675" y="1633650"/>
            <a:chExt cx="436000" cy="435975"/>
          </a:xfrm>
        </p:grpSpPr>
        <p:sp>
          <p:nvSpPr>
            <p:cNvPr id="713" name="Google Shape;713;p4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6"/>
          <p:cNvGrpSpPr/>
          <p:nvPr/>
        </p:nvGrpSpPr>
        <p:grpSpPr>
          <a:xfrm>
            <a:off x="2032941" y="1499318"/>
            <a:ext cx="369505" cy="369505"/>
            <a:chOff x="2594050" y="1631825"/>
            <a:chExt cx="439625" cy="439625"/>
          </a:xfrm>
        </p:grpSpPr>
        <p:sp>
          <p:nvSpPr>
            <p:cNvPr id="720" name="Google Shape;720;p4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46"/>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 name="Google Shape;725;p46"/>
          <p:cNvGrpSpPr/>
          <p:nvPr/>
        </p:nvGrpSpPr>
        <p:grpSpPr>
          <a:xfrm>
            <a:off x="3197706" y="1471687"/>
            <a:ext cx="299911" cy="424768"/>
            <a:chOff x="3979850" y="1598950"/>
            <a:chExt cx="356825" cy="505375"/>
          </a:xfrm>
        </p:grpSpPr>
        <p:sp>
          <p:nvSpPr>
            <p:cNvPr id="726" name="Google Shape;726;p46"/>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46"/>
          <p:cNvGrpSpPr/>
          <p:nvPr/>
        </p:nvGrpSpPr>
        <p:grpSpPr>
          <a:xfrm>
            <a:off x="3715096" y="1562776"/>
            <a:ext cx="395098" cy="242589"/>
            <a:chOff x="4595425" y="1707325"/>
            <a:chExt cx="470075" cy="288625"/>
          </a:xfrm>
        </p:grpSpPr>
        <p:sp>
          <p:nvSpPr>
            <p:cNvPr id="729" name="Google Shape;729;p46"/>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6"/>
          <p:cNvGrpSpPr/>
          <p:nvPr/>
        </p:nvGrpSpPr>
        <p:grpSpPr>
          <a:xfrm>
            <a:off x="4299013" y="1503416"/>
            <a:ext cx="357234" cy="361310"/>
            <a:chOff x="5290150" y="1636700"/>
            <a:chExt cx="425025" cy="429875"/>
          </a:xfrm>
        </p:grpSpPr>
        <p:sp>
          <p:nvSpPr>
            <p:cNvPr id="735" name="Google Shape;735;p46"/>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6"/>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46"/>
          <p:cNvGrpSpPr/>
          <p:nvPr/>
        </p:nvGrpSpPr>
        <p:grpSpPr>
          <a:xfrm>
            <a:off x="4862967" y="1492657"/>
            <a:ext cx="359272" cy="376691"/>
            <a:chOff x="5961125" y="1623900"/>
            <a:chExt cx="427450" cy="448175"/>
          </a:xfrm>
        </p:grpSpPr>
        <p:sp>
          <p:nvSpPr>
            <p:cNvPr id="738" name="Google Shape;738;p46"/>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6"/>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6"/>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6"/>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6"/>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6"/>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6"/>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6"/>
          <p:cNvGrpSpPr/>
          <p:nvPr/>
        </p:nvGrpSpPr>
        <p:grpSpPr>
          <a:xfrm>
            <a:off x="5415659" y="1502386"/>
            <a:ext cx="383835" cy="363369"/>
            <a:chOff x="6618700" y="1635475"/>
            <a:chExt cx="456675" cy="432325"/>
          </a:xfrm>
        </p:grpSpPr>
        <p:sp>
          <p:nvSpPr>
            <p:cNvPr id="746" name="Google Shape;746;p46"/>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6"/>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6"/>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6"/>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6"/>
          <p:cNvGrpSpPr/>
          <p:nvPr/>
        </p:nvGrpSpPr>
        <p:grpSpPr>
          <a:xfrm>
            <a:off x="370747" y="2085798"/>
            <a:ext cx="304009" cy="326513"/>
            <a:chOff x="616425" y="2329600"/>
            <a:chExt cx="361700" cy="388475"/>
          </a:xfrm>
        </p:grpSpPr>
        <p:sp>
          <p:nvSpPr>
            <p:cNvPr id="752" name="Google Shape;752;p46"/>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6"/>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6"/>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6"/>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6"/>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6"/>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6"/>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46"/>
          <p:cNvGrpSpPr/>
          <p:nvPr/>
        </p:nvGrpSpPr>
        <p:grpSpPr>
          <a:xfrm>
            <a:off x="927557" y="2088866"/>
            <a:ext cx="320378" cy="320378"/>
            <a:chOff x="1278900" y="2333250"/>
            <a:chExt cx="381175" cy="381175"/>
          </a:xfrm>
        </p:grpSpPr>
        <p:sp>
          <p:nvSpPr>
            <p:cNvPr id="761" name="Google Shape;761;p46"/>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6"/>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6"/>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6"/>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46"/>
          <p:cNvGrpSpPr/>
          <p:nvPr/>
        </p:nvGrpSpPr>
        <p:grpSpPr>
          <a:xfrm>
            <a:off x="1492520" y="2088866"/>
            <a:ext cx="320399" cy="320378"/>
            <a:chOff x="1951075" y="2333250"/>
            <a:chExt cx="381200" cy="381175"/>
          </a:xfrm>
        </p:grpSpPr>
        <p:sp>
          <p:nvSpPr>
            <p:cNvPr id="766" name="Google Shape;766;p46"/>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6"/>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6"/>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6"/>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6"/>
          <p:cNvGrpSpPr/>
          <p:nvPr/>
        </p:nvGrpSpPr>
        <p:grpSpPr>
          <a:xfrm>
            <a:off x="2057504" y="2088866"/>
            <a:ext cx="320378" cy="320378"/>
            <a:chOff x="2623275" y="2333250"/>
            <a:chExt cx="381175" cy="381175"/>
          </a:xfrm>
        </p:grpSpPr>
        <p:sp>
          <p:nvSpPr>
            <p:cNvPr id="771" name="Google Shape;771;p46"/>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6"/>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6"/>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6"/>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46"/>
          <p:cNvGrpSpPr/>
          <p:nvPr/>
        </p:nvGrpSpPr>
        <p:grpSpPr>
          <a:xfrm>
            <a:off x="2697209" y="2033603"/>
            <a:ext cx="170937" cy="426827"/>
            <a:chOff x="3384375" y="2267500"/>
            <a:chExt cx="203375" cy="507825"/>
          </a:xfrm>
        </p:grpSpPr>
        <p:sp>
          <p:nvSpPr>
            <p:cNvPr id="776" name="Google Shape;776;p46"/>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6"/>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6"/>
          <p:cNvGrpSpPr/>
          <p:nvPr/>
        </p:nvGrpSpPr>
        <p:grpSpPr>
          <a:xfrm>
            <a:off x="3842516" y="2087836"/>
            <a:ext cx="140237" cy="318339"/>
            <a:chOff x="4747025" y="2332025"/>
            <a:chExt cx="166850" cy="378750"/>
          </a:xfrm>
        </p:grpSpPr>
        <p:sp>
          <p:nvSpPr>
            <p:cNvPr id="779" name="Google Shape;779;p46"/>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6"/>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6"/>
          <p:cNvGrpSpPr/>
          <p:nvPr/>
        </p:nvGrpSpPr>
        <p:grpSpPr>
          <a:xfrm>
            <a:off x="3274990" y="2035641"/>
            <a:ext cx="145343" cy="422729"/>
            <a:chOff x="4071800" y="2269925"/>
            <a:chExt cx="172925" cy="502950"/>
          </a:xfrm>
        </p:grpSpPr>
        <p:sp>
          <p:nvSpPr>
            <p:cNvPr id="782" name="Google Shape;782;p46"/>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6"/>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46"/>
          <p:cNvGrpSpPr/>
          <p:nvPr/>
        </p:nvGrpSpPr>
        <p:grpSpPr>
          <a:xfrm>
            <a:off x="4872696" y="2086302"/>
            <a:ext cx="345971" cy="325505"/>
            <a:chOff x="5972700" y="2330200"/>
            <a:chExt cx="411625" cy="387275"/>
          </a:xfrm>
        </p:grpSpPr>
        <p:sp>
          <p:nvSpPr>
            <p:cNvPr id="786" name="Google Shape;786;p4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6"/>
          <p:cNvGrpSpPr/>
          <p:nvPr/>
        </p:nvGrpSpPr>
        <p:grpSpPr>
          <a:xfrm>
            <a:off x="467993" y="2614431"/>
            <a:ext cx="109538" cy="399195"/>
            <a:chOff x="732125" y="2958550"/>
            <a:chExt cx="130325" cy="474950"/>
          </a:xfrm>
        </p:grpSpPr>
        <p:sp>
          <p:nvSpPr>
            <p:cNvPr id="789" name="Google Shape;789;p46"/>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46"/>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46"/>
          <p:cNvGrpSpPr/>
          <p:nvPr/>
        </p:nvGrpSpPr>
        <p:grpSpPr>
          <a:xfrm>
            <a:off x="2023737" y="2627227"/>
            <a:ext cx="387933" cy="367467"/>
            <a:chOff x="2583100" y="2973775"/>
            <a:chExt cx="461550" cy="437200"/>
          </a:xfrm>
        </p:grpSpPr>
        <p:sp>
          <p:nvSpPr>
            <p:cNvPr id="800" name="Google Shape;800;p46"/>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6"/>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46"/>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46"/>
          <p:cNvGrpSpPr/>
          <p:nvPr/>
        </p:nvGrpSpPr>
        <p:grpSpPr>
          <a:xfrm>
            <a:off x="4263186" y="2655384"/>
            <a:ext cx="435022" cy="323445"/>
            <a:chOff x="5247525" y="3007275"/>
            <a:chExt cx="517575" cy="384825"/>
          </a:xfrm>
        </p:grpSpPr>
        <p:sp>
          <p:nvSpPr>
            <p:cNvPr id="804" name="Google Shape;804;p4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6"/>
          <p:cNvGrpSpPr/>
          <p:nvPr/>
        </p:nvGrpSpPr>
        <p:grpSpPr>
          <a:xfrm>
            <a:off x="3174172" y="2636956"/>
            <a:ext cx="342882" cy="350068"/>
            <a:chOff x="3951850" y="2985350"/>
            <a:chExt cx="407950" cy="416500"/>
          </a:xfrm>
        </p:grpSpPr>
        <p:sp>
          <p:nvSpPr>
            <p:cNvPr id="807" name="Google Shape;807;p4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46"/>
          <p:cNvGrpSpPr/>
          <p:nvPr/>
        </p:nvGrpSpPr>
        <p:grpSpPr>
          <a:xfrm>
            <a:off x="330844" y="3226504"/>
            <a:ext cx="397136" cy="305017"/>
            <a:chOff x="568950" y="3686775"/>
            <a:chExt cx="472500" cy="362900"/>
          </a:xfrm>
        </p:grpSpPr>
        <p:sp>
          <p:nvSpPr>
            <p:cNvPr id="812" name="Google Shape;812;p46"/>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6"/>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46"/>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6"/>
          <p:cNvGrpSpPr/>
          <p:nvPr/>
        </p:nvGrpSpPr>
        <p:grpSpPr>
          <a:xfrm>
            <a:off x="898896" y="3252097"/>
            <a:ext cx="377700" cy="253852"/>
            <a:chOff x="1244800" y="3717225"/>
            <a:chExt cx="449375" cy="302025"/>
          </a:xfrm>
        </p:grpSpPr>
        <p:sp>
          <p:nvSpPr>
            <p:cNvPr id="817" name="Google Shape;817;p46"/>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46"/>
          <p:cNvGrpSpPr/>
          <p:nvPr/>
        </p:nvGrpSpPr>
        <p:grpSpPr>
          <a:xfrm>
            <a:off x="1468986" y="3232639"/>
            <a:ext cx="367467" cy="287115"/>
            <a:chOff x="1923075" y="3694075"/>
            <a:chExt cx="437200" cy="341600"/>
          </a:xfrm>
        </p:grpSpPr>
        <p:sp>
          <p:nvSpPr>
            <p:cNvPr id="824" name="Google Shape;824;p46"/>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6"/>
          <p:cNvGrpSpPr/>
          <p:nvPr/>
        </p:nvGrpSpPr>
        <p:grpSpPr>
          <a:xfrm>
            <a:off x="2037542" y="3228038"/>
            <a:ext cx="360301" cy="295814"/>
            <a:chOff x="2599525" y="3688600"/>
            <a:chExt cx="428675" cy="351950"/>
          </a:xfrm>
        </p:grpSpPr>
        <p:sp>
          <p:nvSpPr>
            <p:cNvPr id="834" name="Google Shape;834;p46"/>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6"/>
          <p:cNvGrpSpPr/>
          <p:nvPr/>
        </p:nvGrpSpPr>
        <p:grpSpPr>
          <a:xfrm>
            <a:off x="2619925" y="3207571"/>
            <a:ext cx="333700" cy="329077"/>
            <a:chOff x="3292425" y="3664250"/>
            <a:chExt cx="397025" cy="391525"/>
          </a:xfrm>
        </p:grpSpPr>
        <p:sp>
          <p:nvSpPr>
            <p:cNvPr id="838" name="Google Shape;838;p46"/>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6"/>
          <p:cNvGrpSpPr/>
          <p:nvPr/>
        </p:nvGrpSpPr>
        <p:grpSpPr>
          <a:xfrm>
            <a:off x="3157782" y="3250038"/>
            <a:ext cx="369526" cy="268183"/>
            <a:chOff x="3932350" y="3714775"/>
            <a:chExt cx="439650" cy="319075"/>
          </a:xfrm>
        </p:grpSpPr>
        <p:sp>
          <p:nvSpPr>
            <p:cNvPr id="842" name="Google Shape;842;p4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6"/>
          <p:cNvGrpSpPr/>
          <p:nvPr/>
        </p:nvGrpSpPr>
        <p:grpSpPr>
          <a:xfrm>
            <a:off x="3722766" y="3250038"/>
            <a:ext cx="369505" cy="268183"/>
            <a:chOff x="4604550" y="3714775"/>
            <a:chExt cx="439625" cy="319075"/>
          </a:xfrm>
        </p:grpSpPr>
        <p:sp>
          <p:nvSpPr>
            <p:cNvPr id="848" name="Google Shape;848;p46"/>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6"/>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6"/>
          <p:cNvGrpSpPr/>
          <p:nvPr/>
        </p:nvGrpSpPr>
        <p:grpSpPr>
          <a:xfrm>
            <a:off x="4301051" y="3222406"/>
            <a:ext cx="353136" cy="313738"/>
            <a:chOff x="5292575" y="3681900"/>
            <a:chExt cx="420150" cy="373275"/>
          </a:xfrm>
        </p:grpSpPr>
        <p:sp>
          <p:nvSpPr>
            <p:cNvPr id="851" name="Google Shape;851;p46"/>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6"/>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6"/>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6"/>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6"/>
          <p:cNvGrpSpPr/>
          <p:nvPr/>
        </p:nvGrpSpPr>
        <p:grpSpPr>
          <a:xfrm>
            <a:off x="4846073" y="3182482"/>
            <a:ext cx="393060" cy="393060"/>
            <a:chOff x="5941025" y="3634400"/>
            <a:chExt cx="467650" cy="467650"/>
          </a:xfrm>
        </p:grpSpPr>
        <p:sp>
          <p:nvSpPr>
            <p:cNvPr id="859" name="Google Shape;859;p46"/>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6"/>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6"/>
          <p:cNvGrpSpPr/>
          <p:nvPr/>
        </p:nvGrpSpPr>
        <p:grpSpPr>
          <a:xfrm>
            <a:off x="5436146" y="3207571"/>
            <a:ext cx="342882" cy="342903"/>
            <a:chOff x="6643075" y="3664250"/>
            <a:chExt cx="407950" cy="407975"/>
          </a:xfrm>
        </p:grpSpPr>
        <p:sp>
          <p:nvSpPr>
            <p:cNvPr id="866" name="Google Shape;866;p46"/>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46"/>
          <p:cNvGrpSpPr/>
          <p:nvPr/>
        </p:nvGrpSpPr>
        <p:grpSpPr>
          <a:xfrm>
            <a:off x="336980" y="3758225"/>
            <a:ext cx="371564" cy="371543"/>
            <a:chOff x="576250" y="4319400"/>
            <a:chExt cx="442075" cy="442050"/>
          </a:xfrm>
        </p:grpSpPr>
        <p:sp>
          <p:nvSpPr>
            <p:cNvPr id="869" name="Google Shape;869;p4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46"/>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6"/>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6"/>
          <p:cNvGrpSpPr/>
          <p:nvPr/>
        </p:nvGrpSpPr>
        <p:grpSpPr>
          <a:xfrm>
            <a:off x="4280585" y="3777157"/>
            <a:ext cx="394068" cy="325505"/>
            <a:chOff x="5268225" y="4341925"/>
            <a:chExt cx="468850" cy="387275"/>
          </a:xfrm>
        </p:grpSpPr>
        <p:sp>
          <p:nvSpPr>
            <p:cNvPr id="878" name="Google Shape;878;p46"/>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6"/>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46"/>
          <p:cNvGrpSpPr/>
          <p:nvPr/>
        </p:nvGrpSpPr>
        <p:grpSpPr>
          <a:xfrm>
            <a:off x="4865531" y="3766924"/>
            <a:ext cx="354145" cy="354145"/>
            <a:chOff x="5964175" y="4329750"/>
            <a:chExt cx="421350" cy="421350"/>
          </a:xfrm>
        </p:grpSpPr>
        <p:sp>
          <p:nvSpPr>
            <p:cNvPr id="887" name="Google Shape;887;p46"/>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6"/>
          <p:cNvGrpSpPr/>
          <p:nvPr/>
        </p:nvGrpSpPr>
        <p:grpSpPr>
          <a:xfrm>
            <a:off x="901439" y="4331908"/>
            <a:ext cx="372594" cy="360301"/>
            <a:chOff x="1247825" y="5001950"/>
            <a:chExt cx="443300" cy="428675"/>
          </a:xfrm>
        </p:grpSpPr>
        <p:sp>
          <p:nvSpPr>
            <p:cNvPr id="890" name="Google Shape;890;p46"/>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6"/>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6"/>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6"/>
          <p:cNvGrpSpPr/>
          <p:nvPr/>
        </p:nvGrpSpPr>
        <p:grpSpPr>
          <a:xfrm>
            <a:off x="1499685" y="4313985"/>
            <a:ext cx="306068" cy="389992"/>
            <a:chOff x="1959600" y="4980625"/>
            <a:chExt cx="364150" cy="464000"/>
          </a:xfrm>
        </p:grpSpPr>
        <p:sp>
          <p:nvSpPr>
            <p:cNvPr id="897" name="Google Shape;897;p46"/>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46"/>
          <p:cNvGrpSpPr/>
          <p:nvPr/>
        </p:nvGrpSpPr>
        <p:grpSpPr>
          <a:xfrm>
            <a:off x="2042165" y="4328840"/>
            <a:ext cx="351077" cy="360806"/>
            <a:chOff x="2605025" y="4998300"/>
            <a:chExt cx="417700" cy="429275"/>
          </a:xfrm>
        </p:grpSpPr>
        <p:sp>
          <p:nvSpPr>
            <p:cNvPr id="905" name="Google Shape;905;p46"/>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6"/>
          <p:cNvGrpSpPr/>
          <p:nvPr/>
        </p:nvGrpSpPr>
        <p:grpSpPr>
          <a:xfrm>
            <a:off x="2572857" y="4331908"/>
            <a:ext cx="419662" cy="349543"/>
            <a:chOff x="3236425" y="5001950"/>
            <a:chExt cx="499300" cy="415875"/>
          </a:xfrm>
        </p:grpSpPr>
        <p:sp>
          <p:nvSpPr>
            <p:cNvPr id="909" name="Google Shape;909;p46"/>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6"/>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6"/>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6"/>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6"/>
          <p:cNvGrpSpPr/>
          <p:nvPr/>
        </p:nvGrpSpPr>
        <p:grpSpPr>
          <a:xfrm>
            <a:off x="3187977" y="4313985"/>
            <a:ext cx="319369" cy="380263"/>
            <a:chOff x="3968275" y="4980625"/>
            <a:chExt cx="379975" cy="452425"/>
          </a:xfrm>
        </p:grpSpPr>
        <p:sp>
          <p:nvSpPr>
            <p:cNvPr id="916" name="Google Shape;916;p46"/>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6"/>
          <p:cNvGrpSpPr/>
          <p:nvPr/>
        </p:nvGrpSpPr>
        <p:grpSpPr>
          <a:xfrm>
            <a:off x="4843510" y="4398938"/>
            <a:ext cx="404323" cy="220085"/>
            <a:chOff x="5937975" y="5081700"/>
            <a:chExt cx="481050" cy="261850"/>
          </a:xfrm>
        </p:grpSpPr>
        <p:sp>
          <p:nvSpPr>
            <p:cNvPr id="920" name="Google Shape;920;p46"/>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6"/>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6"/>
          <p:cNvGrpSpPr/>
          <p:nvPr/>
        </p:nvGrpSpPr>
        <p:grpSpPr>
          <a:xfrm>
            <a:off x="5461718" y="4356472"/>
            <a:ext cx="290183" cy="333678"/>
            <a:chOff x="6673500" y="5031175"/>
            <a:chExt cx="345250" cy="397000"/>
          </a:xfrm>
        </p:grpSpPr>
        <p:sp>
          <p:nvSpPr>
            <p:cNvPr id="924" name="Google Shape;924;p46"/>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6"/>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6"/>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6"/>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6"/>
          <p:cNvGrpSpPr/>
          <p:nvPr/>
        </p:nvGrpSpPr>
        <p:grpSpPr>
          <a:xfrm>
            <a:off x="3153705" y="381117"/>
            <a:ext cx="387933" cy="345971"/>
            <a:chOff x="3927500" y="301425"/>
            <a:chExt cx="461550" cy="411625"/>
          </a:xfrm>
        </p:grpSpPr>
        <p:sp>
          <p:nvSpPr>
            <p:cNvPr id="930" name="Google Shape;930;p46"/>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6"/>
          <p:cNvGrpSpPr/>
          <p:nvPr/>
        </p:nvGrpSpPr>
        <p:grpSpPr>
          <a:xfrm>
            <a:off x="5441252" y="387778"/>
            <a:ext cx="332670" cy="332670"/>
            <a:chOff x="6649150" y="309350"/>
            <a:chExt cx="395800" cy="395800"/>
          </a:xfrm>
        </p:grpSpPr>
        <p:sp>
          <p:nvSpPr>
            <p:cNvPr id="958" name="Google Shape;958;p46"/>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6"/>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6"/>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6"/>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6"/>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6"/>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6"/>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6"/>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6"/>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6"/>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6"/>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6"/>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6"/>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6"/>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6"/>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6"/>
          <p:cNvGrpSpPr/>
          <p:nvPr/>
        </p:nvGrpSpPr>
        <p:grpSpPr>
          <a:xfrm>
            <a:off x="4873705" y="395448"/>
            <a:ext cx="337797" cy="319873"/>
            <a:chOff x="5973900" y="318475"/>
            <a:chExt cx="401900" cy="380575"/>
          </a:xfrm>
        </p:grpSpPr>
        <p:sp>
          <p:nvSpPr>
            <p:cNvPr id="982" name="Google Shape;982;p46"/>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6"/>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6"/>
          <p:cNvGrpSpPr/>
          <p:nvPr/>
        </p:nvGrpSpPr>
        <p:grpSpPr>
          <a:xfrm>
            <a:off x="918858" y="908741"/>
            <a:ext cx="342882" cy="418128"/>
            <a:chOff x="1268550" y="929175"/>
            <a:chExt cx="407950" cy="497475"/>
          </a:xfrm>
        </p:grpSpPr>
        <p:sp>
          <p:nvSpPr>
            <p:cNvPr id="997" name="Google Shape;997;p46"/>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46"/>
          <p:cNvGrpSpPr/>
          <p:nvPr/>
        </p:nvGrpSpPr>
        <p:grpSpPr>
          <a:xfrm>
            <a:off x="5404922" y="924605"/>
            <a:ext cx="405331" cy="388962"/>
            <a:chOff x="6605925" y="948050"/>
            <a:chExt cx="482250" cy="462775"/>
          </a:xfrm>
        </p:grpSpPr>
        <p:sp>
          <p:nvSpPr>
            <p:cNvPr id="1001" name="Google Shape;1001;p46"/>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6"/>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6"/>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6"/>
          <p:cNvGrpSpPr/>
          <p:nvPr/>
        </p:nvGrpSpPr>
        <p:grpSpPr>
          <a:xfrm>
            <a:off x="5499604" y="2076574"/>
            <a:ext cx="215966" cy="342399"/>
            <a:chOff x="6718575" y="2318625"/>
            <a:chExt cx="256950" cy="407375"/>
          </a:xfrm>
        </p:grpSpPr>
        <p:sp>
          <p:nvSpPr>
            <p:cNvPr id="1008" name="Google Shape;1008;p4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6"/>
          <p:cNvGrpSpPr/>
          <p:nvPr/>
        </p:nvGrpSpPr>
        <p:grpSpPr>
          <a:xfrm>
            <a:off x="2600993" y="2703482"/>
            <a:ext cx="363369" cy="221115"/>
            <a:chOff x="3269900" y="3064500"/>
            <a:chExt cx="432325" cy="263075"/>
          </a:xfrm>
        </p:grpSpPr>
        <p:sp>
          <p:nvSpPr>
            <p:cNvPr id="1017" name="Google Shape;1017;p46"/>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46"/>
          <p:cNvGrpSpPr/>
          <p:nvPr/>
        </p:nvGrpSpPr>
        <p:grpSpPr>
          <a:xfrm>
            <a:off x="5475019" y="2635926"/>
            <a:ext cx="265115" cy="372594"/>
            <a:chOff x="6689325" y="2984125"/>
            <a:chExt cx="315425" cy="443300"/>
          </a:xfrm>
        </p:grpSpPr>
        <p:sp>
          <p:nvSpPr>
            <p:cNvPr id="1021" name="Google Shape;1021;p46"/>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6"/>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1523745" y="3730594"/>
            <a:ext cx="256416" cy="414535"/>
            <a:chOff x="1988225" y="4286525"/>
            <a:chExt cx="305075" cy="493200"/>
          </a:xfrm>
        </p:grpSpPr>
        <p:sp>
          <p:nvSpPr>
            <p:cNvPr id="1027" name="Google Shape;1027;p46"/>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46"/>
          <p:cNvGrpSpPr/>
          <p:nvPr/>
        </p:nvGrpSpPr>
        <p:grpSpPr>
          <a:xfrm>
            <a:off x="2067737" y="3759759"/>
            <a:ext cx="309640" cy="392030"/>
            <a:chOff x="2635450" y="4321225"/>
            <a:chExt cx="368400" cy="466425"/>
          </a:xfrm>
        </p:grpSpPr>
        <p:sp>
          <p:nvSpPr>
            <p:cNvPr id="1035" name="Google Shape;1035;p46"/>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6"/>
          <p:cNvGrpSpPr/>
          <p:nvPr/>
        </p:nvGrpSpPr>
        <p:grpSpPr>
          <a:xfrm>
            <a:off x="5436146" y="3750030"/>
            <a:ext cx="342882" cy="383835"/>
            <a:chOff x="6643075" y="4309650"/>
            <a:chExt cx="407950" cy="456675"/>
          </a:xfrm>
        </p:grpSpPr>
        <p:sp>
          <p:nvSpPr>
            <p:cNvPr id="1042" name="Google Shape;1042;p46"/>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6"/>
          <p:cNvGrpSpPr/>
          <p:nvPr/>
        </p:nvGrpSpPr>
        <p:grpSpPr>
          <a:xfrm>
            <a:off x="4251419" y="4291984"/>
            <a:ext cx="452420" cy="433992"/>
            <a:chOff x="5233525" y="4954450"/>
            <a:chExt cx="538275" cy="516350"/>
          </a:xfrm>
        </p:grpSpPr>
        <p:sp>
          <p:nvSpPr>
            <p:cNvPr id="1052" name="Google Shape;1052;p4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6"/>
          <p:cNvGrpSpPr/>
          <p:nvPr/>
        </p:nvGrpSpPr>
        <p:grpSpPr>
          <a:xfrm>
            <a:off x="3682338" y="4299654"/>
            <a:ext cx="460615" cy="418653"/>
            <a:chOff x="4556450" y="4963575"/>
            <a:chExt cx="548025" cy="498100"/>
          </a:xfrm>
        </p:grpSpPr>
        <p:sp>
          <p:nvSpPr>
            <p:cNvPr id="1064" name="Google Shape;1064;p46"/>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6"/>
          <p:cNvGrpSpPr/>
          <p:nvPr/>
        </p:nvGrpSpPr>
        <p:grpSpPr>
          <a:xfrm>
            <a:off x="299620" y="4390239"/>
            <a:ext cx="445255" cy="246182"/>
            <a:chOff x="531800" y="5071350"/>
            <a:chExt cx="529750" cy="292900"/>
          </a:xfrm>
        </p:grpSpPr>
        <p:sp>
          <p:nvSpPr>
            <p:cNvPr id="1070" name="Google Shape;1070;p46"/>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6"/>
          <p:cNvGrpSpPr/>
          <p:nvPr/>
        </p:nvGrpSpPr>
        <p:grpSpPr>
          <a:xfrm>
            <a:off x="7243894" y="2184400"/>
            <a:ext cx="433992" cy="422729"/>
            <a:chOff x="5916675" y="927975"/>
            <a:chExt cx="516350" cy="502950"/>
          </a:xfrm>
        </p:grpSpPr>
        <p:sp>
          <p:nvSpPr>
            <p:cNvPr id="1078" name="Google Shape;1078;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6"/>
          <p:cNvGrpSpPr/>
          <p:nvPr/>
        </p:nvGrpSpPr>
        <p:grpSpPr>
          <a:xfrm>
            <a:off x="6359914" y="2890302"/>
            <a:ext cx="1079481" cy="1051467"/>
            <a:chOff x="5916675" y="927975"/>
            <a:chExt cx="516350" cy="502950"/>
          </a:xfrm>
        </p:grpSpPr>
        <p:sp>
          <p:nvSpPr>
            <p:cNvPr id="1081" name="Google Shape;1081;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6360057" y="2184400"/>
            <a:ext cx="433992" cy="422729"/>
            <a:chOff x="5916675" y="927975"/>
            <a:chExt cx="516350" cy="502950"/>
          </a:xfrm>
        </p:grpSpPr>
        <p:sp>
          <p:nvSpPr>
            <p:cNvPr id="1084" name="Google Shape;1084;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46"/>
          <p:cNvSpPr/>
          <p:nvPr/>
        </p:nvSpPr>
        <p:spPr>
          <a:xfrm>
            <a:off x="7436055" y="2420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6552218" y="2420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6837753" y="3478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7DFFB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77</a:t>
            </a:fld>
            <a:endParaRPr/>
          </a:p>
        </p:txBody>
      </p:sp>
      <p:sp>
        <p:nvSpPr>
          <p:cNvPr id="1090" name="Google Shape;1090;p46"/>
          <p:cNvSpPr txBox="1">
            <a:spLocks noGrp="1"/>
          </p:cNvSpPr>
          <p:nvPr>
            <p:ph type="body" idx="1"/>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0" b="1"/>
              <a:t>SlidesCarnival icons are editable shapes. </a:t>
            </a:r>
            <a:br>
              <a:rPr lang="en" sz="1000"/>
            </a:br>
            <a:br>
              <a:rPr lang="en" sz="1000"/>
            </a:br>
            <a:r>
              <a:rPr lang="en" sz="1000"/>
              <a:t>This means that you can:</a:t>
            </a:r>
            <a:endParaRPr sz="1000"/>
          </a:p>
          <a:p>
            <a:pPr marL="457200" lvl="0" indent="-292100" algn="l" rtl="0">
              <a:spcBef>
                <a:spcPts val="600"/>
              </a:spcBef>
              <a:spcAft>
                <a:spcPts val="0"/>
              </a:spcAft>
              <a:buSzPts val="1000"/>
              <a:buChar char="▰"/>
            </a:pPr>
            <a:r>
              <a:rPr lang="en" sz="1000"/>
              <a:t>Resize them without losing quality.</a:t>
            </a:r>
            <a:endParaRPr sz="1000"/>
          </a:p>
          <a:p>
            <a:pPr marL="457200" lvl="0" indent="-292100" algn="l" rtl="0">
              <a:spcBef>
                <a:spcPts val="0"/>
              </a:spcBef>
              <a:spcAft>
                <a:spcPts val="0"/>
              </a:spcAft>
              <a:buSzPts val="1000"/>
              <a:buChar char="▰"/>
            </a:pPr>
            <a:r>
              <a:rPr lang="en" sz="1000"/>
              <a:t>Change fill color and opacity.</a:t>
            </a:r>
            <a:endParaRPr sz="1000"/>
          </a:p>
          <a:p>
            <a:pPr marL="457200" lvl="0" indent="-292100" algn="l" rtl="0">
              <a:spcBef>
                <a:spcPts val="0"/>
              </a:spcBef>
              <a:spcAft>
                <a:spcPts val="0"/>
              </a:spcAft>
              <a:buSzPts val="1000"/>
              <a:buChar char="▰"/>
            </a:pPr>
            <a:r>
              <a:rPr lang="en" sz="1000"/>
              <a:t>Change line color, width and style.</a:t>
            </a:r>
            <a:endParaRPr sz="1000"/>
          </a:p>
          <a:p>
            <a:pPr marL="0" lvl="0" indent="0" algn="l" rtl="0">
              <a:spcBef>
                <a:spcPts val="600"/>
              </a:spcBef>
              <a:spcAft>
                <a:spcPts val="0"/>
              </a:spcAft>
              <a:buNone/>
            </a:pPr>
            <a:r>
              <a:rPr lang="en" sz="1000"/>
              <a:t>Isn’t that nice? :)</a:t>
            </a:r>
            <a:br>
              <a:rPr lang="en" sz="1000"/>
            </a:br>
            <a:br>
              <a:rPr lang="en" sz="1000"/>
            </a:br>
            <a:r>
              <a:rPr lang="en" sz="1000"/>
              <a:t>Examples:</a:t>
            </a:r>
            <a:br>
              <a:rPr lang="en" sz="1000"/>
            </a:br>
            <a:br>
              <a:rPr lang="en" sz="1000"/>
            </a:br>
            <a:br>
              <a:rPr lang="en" sz="1000"/>
            </a:br>
            <a:endParaRPr sz="1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47"/>
          <p:cNvGrpSpPr/>
          <p:nvPr/>
        </p:nvGrpSpPr>
        <p:grpSpPr>
          <a:xfrm>
            <a:off x="3058888" y="1550127"/>
            <a:ext cx="445718" cy="445753"/>
            <a:chOff x="3706812" y="1035050"/>
            <a:chExt cx="4792662" cy="4787899"/>
          </a:xfrm>
        </p:grpSpPr>
        <p:sp>
          <p:nvSpPr>
            <p:cNvPr id="1096" name="Google Shape;1096;p47"/>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7" name="Google Shape;1097;p47"/>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7"/>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7"/>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47"/>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47"/>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2" name="Google Shape;1102;p47"/>
          <p:cNvGrpSpPr/>
          <p:nvPr/>
        </p:nvGrpSpPr>
        <p:grpSpPr>
          <a:xfrm>
            <a:off x="1779393" y="1550157"/>
            <a:ext cx="443331" cy="445437"/>
            <a:chOff x="1400175" y="1220787"/>
            <a:chExt cx="4473575" cy="4476750"/>
          </a:xfrm>
        </p:grpSpPr>
        <p:sp>
          <p:nvSpPr>
            <p:cNvPr id="1103" name="Google Shape;1103;p47"/>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4" name="Google Shape;1104;p47"/>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7"/>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7"/>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7" name="Google Shape;1107;p47"/>
          <p:cNvGrpSpPr/>
          <p:nvPr/>
        </p:nvGrpSpPr>
        <p:grpSpPr>
          <a:xfrm>
            <a:off x="1138046" y="1550171"/>
            <a:ext cx="446045" cy="445465"/>
            <a:chOff x="1649412" y="927100"/>
            <a:chExt cx="5011737" cy="5016500"/>
          </a:xfrm>
        </p:grpSpPr>
        <p:sp>
          <p:nvSpPr>
            <p:cNvPr id="1108" name="Google Shape;1108;p47"/>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47"/>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47"/>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1" name="Google Shape;1111;p47"/>
          <p:cNvGrpSpPr/>
          <p:nvPr/>
        </p:nvGrpSpPr>
        <p:grpSpPr>
          <a:xfrm>
            <a:off x="2418397" y="1550424"/>
            <a:ext cx="444870" cy="445286"/>
            <a:chOff x="1301750" y="920750"/>
            <a:chExt cx="5095875" cy="5100637"/>
          </a:xfrm>
        </p:grpSpPr>
        <p:sp>
          <p:nvSpPr>
            <p:cNvPr id="1112" name="Google Shape;1112;p47"/>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47"/>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47"/>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47"/>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47"/>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7" name="Google Shape;1117;p47"/>
          <p:cNvGrpSpPr/>
          <p:nvPr/>
        </p:nvGrpSpPr>
        <p:grpSpPr>
          <a:xfrm>
            <a:off x="4341570" y="1550333"/>
            <a:ext cx="445621" cy="445591"/>
            <a:chOff x="5732756" y="2682276"/>
            <a:chExt cx="719905" cy="719856"/>
          </a:xfrm>
        </p:grpSpPr>
        <p:sp>
          <p:nvSpPr>
            <p:cNvPr id="1118" name="Google Shape;1118;p47"/>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9" name="Google Shape;1119;p47"/>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0" name="Google Shape;1120;p47"/>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1" name="Google Shape;1121;p47"/>
          <p:cNvGrpSpPr/>
          <p:nvPr/>
        </p:nvGrpSpPr>
        <p:grpSpPr>
          <a:xfrm>
            <a:off x="4982887" y="1550327"/>
            <a:ext cx="445627" cy="445604"/>
            <a:chOff x="6768809" y="2682265"/>
            <a:chExt cx="719915" cy="719877"/>
          </a:xfrm>
        </p:grpSpPr>
        <p:sp>
          <p:nvSpPr>
            <p:cNvPr id="1122" name="Google Shape;1122;p47"/>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3" name="Google Shape;1123;p47"/>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4" name="Google Shape;1124;p47"/>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47"/>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6" name="Google Shape;1126;p47"/>
          <p:cNvGrpSpPr/>
          <p:nvPr/>
        </p:nvGrpSpPr>
        <p:grpSpPr>
          <a:xfrm>
            <a:off x="5624209" y="1550356"/>
            <a:ext cx="445753" cy="445545"/>
            <a:chOff x="7804870" y="2682313"/>
            <a:chExt cx="720118" cy="719782"/>
          </a:xfrm>
        </p:grpSpPr>
        <p:sp>
          <p:nvSpPr>
            <p:cNvPr id="1127" name="Google Shape;1127;p47"/>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47"/>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7"/>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7"/>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7"/>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2" name="Google Shape;1132;p47"/>
          <p:cNvGrpSpPr/>
          <p:nvPr/>
        </p:nvGrpSpPr>
        <p:grpSpPr>
          <a:xfrm>
            <a:off x="6265657" y="1550125"/>
            <a:ext cx="446293" cy="446006"/>
            <a:chOff x="8841135" y="2681940"/>
            <a:chExt cx="720990" cy="720527"/>
          </a:xfrm>
        </p:grpSpPr>
        <p:sp>
          <p:nvSpPr>
            <p:cNvPr id="1133" name="Google Shape;1133;p47"/>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4" name="Google Shape;1134;p47"/>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7"/>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7"/>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7"/>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8" name="Google Shape;1138;p47"/>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9" name="Google Shape;1139;p47"/>
          <p:cNvGrpSpPr/>
          <p:nvPr/>
        </p:nvGrpSpPr>
        <p:grpSpPr>
          <a:xfrm>
            <a:off x="3699655" y="1550057"/>
            <a:ext cx="445260" cy="445260"/>
            <a:chOff x="4103687" y="1439862"/>
            <a:chExt cx="3986212" cy="3986211"/>
          </a:xfrm>
        </p:grpSpPr>
        <p:sp>
          <p:nvSpPr>
            <p:cNvPr id="1140" name="Google Shape;1140;p47"/>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47"/>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2" name="Google Shape;1142;p47"/>
          <p:cNvGrpSpPr/>
          <p:nvPr/>
        </p:nvGrpSpPr>
        <p:grpSpPr>
          <a:xfrm>
            <a:off x="6907645" y="1550361"/>
            <a:ext cx="445803" cy="445535"/>
            <a:chOff x="9878272" y="2682320"/>
            <a:chExt cx="720199" cy="719767"/>
          </a:xfrm>
        </p:grpSpPr>
        <p:sp>
          <p:nvSpPr>
            <p:cNvPr id="1143" name="Google Shape;1143;p47"/>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47"/>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7"/>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6" name="Google Shape;1146;p47"/>
          <p:cNvGrpSpPr/>
          <p:nvPr/>
        </p:nvGrpSpPr>
        <p:grpSpPr>
          <a:xfrm>
            <a:off x="7549143" y="1550278"/>
            <a:ext cx="445700" cy="445701"/>
            <a:chOff x="10914618" y="2682187"/>
            <a:chExt cx="720033" cy="720033"/>
          </a:xfrm>
        </p:grpSpPr>
        <p:sp>
          <p:nvSpPr>
            <p:cNvPr id="1147" name="Google Shape;1147;p47"/>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47"/>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47"/>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7"/>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7"/>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47"/>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3" name="Google Shape;1153;p47"/>
          <p:cNvGrpSpPr/>
          <p:nvPr/>
        </p:nvGrpSpPr>
        <p:grpSpPr>
          <a:xfrm>
            <a:off x="1772664" y="843057"/>
            <a:ext cx="361521" cy="445816"/>
            <a:chOff x="1582665" y="1011072"/>
            <a:chExt cx="584040" cy="720220"/>
          </a:xfrm>
        </p:grpSpPr>
        <p:sp>
          <p:nvSpPr>
            <p:cNvPr id="1154" name="Google Shape;1154;p47"/>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47"/>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7"/>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47"/>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47"/>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9" name="Google Shape;1159;p47"/>
          <p:cNvGrpSpPr/>
          <p:nvPr/>
        </p:nvGrpSpPr>
        <p:grpSpPr>
          <a:xfrm>
            <a:off x="2374048" y="843078"/>
            <a:ext cx="379481" cy="445796"/>
            <a:chOff x="2554206" y="1011105"/>
            <a:chExt cx="613055" cy="720187"/>
          </a:xfrm>
        </p:grpSpPr>
        <p:sp>
          <p:nvSpPr>
            <p:cNvPr id="1160" name="Google Shape;1160;p47"/>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47"/>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7"/>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3" name="Google Shape;1163;p47"/>
          <p:cNvGrpSpPr/>
          <p:nvPr/>
        </p:nvGrpSpPr>
        <p:grpSpPr>
          <a:xfrm>
            <a:off x="6922223" y="797418"/>
            <a:ext cx="460705" cy="491455"/>
            <a:chOff x="9901824" y="937343"/>
            <a:chExt cx="744273" cy="793950"/>
          </a:xfrm>
        </p:grpSpPr>
        <p:grpSp>
          <p:nvGrpSpPr>
            <p:cNvPr id="1164" name="Google Shape;1164;p47"/>
            <p:cNvGrpSpPr/>
            <p:nvPr/>
          </p:nvGrpSpPr>
          <p:grpSpPr>
            <a:xfrm>
              <a:off x="9901824" y="937343"/>
              <a:ext cx="744273" cy="793950"/>
              <a:chOff x="9901824" y="937343"/>
              <a:chExt cx="744273" cy="793950"/>
            </a:xfrm>
          </p:grpSpPr>
          <p:sp>
            <p:nvSpPr>
              <p:cNvPr id="1165" name="Google Shape;1165;p47"/>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7"/>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7"/>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7"/>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7"/>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47"/>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1" name="Google Shape;1171;p47"/>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7"/>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7"/>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7"/>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75" name="Google Shape;1175;p47"/>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47"/>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7"/>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7"/>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7"/>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7"/>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1" name="Google Shape;1181;p47"/>
          <p:cNvGrpSpPr/>
          <p:nvPr/>
        </p:nvGrpSpPr>
        <p:grpSpPr>
          <a:xfrm>
            <a:off x="2993392" y="843244"/>
            <a:ext cx="369868" cy="445629"/>
            <a:chOff x="3554761" y="1011374"/>
            <a:chExt cx="597525" cy="719918"/>
          </a:xfrm>
        </p:grpSpPr>
        <p:sp>
          <p:nvSpPr>
            <p:cNvPr id="1182" name="Google Shape;1182;p47"/>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47"/>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7"/>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47"/>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6" name="Google Shape;1186;p47"/>
          <p:cNvGrpSpPr/>
          <p:nvPr/>
        </p:nvGrpSpPr>
        <p:grpSpPr>
          <a:xfrm>
            <a:off x="3603122" y="843032"/>
            <a:ext cx="370755" cy="445841"/>
            <a:chOff x="4539787" y="1011032"/>
            <a:chExt cx="598958" cy="720261"/>
          </a:xfrm>
        </p:grpSpPr>
        <p:sp>
          <p:nvSpPr>
            <p:cNvPr id="1187" name="Google Shape;1187;p47"/>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7"/>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7"/>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47"/>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7"/>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2" name="Google Shape;1192;p47"/>
          <p:cNvGrpSpPr/>
          <p:nvPr/>
        </p:nvGrpSpPr>
        <p:grpSpPr>
          <a:xfrm>
            <a:off x="4213740" y="843140"/>
            <a:ext cx="366917" cy="445733"/>
            <a:chOff x="5526246" y="1011207"/>
            <a:chExt cx="592758" cy="720086"/>
          </a:xfrm>
        </p:grpSpPr>
        <p:sp>
          <p:nvSpPr>
            <p:cNvPr id="1193" name="Google Shape;1193;p47"/>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4" name="Google Shape;1194;p47"/>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47"/>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7"/>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7"/>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7"/>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9" name="Google Shape;1199;p47"/>
          <p:cNvGrpSpPr/>
          <p:nvPr/>
        </p:nvGrpSpPr>
        <p:grpSpPr>
          <a:xfrm>
            <a:off x="1168508" y="843134"/>
            <a:ext cx="364294" cy="445740"/>
            <a:chOff x="606645" y="1011196"/>
            <a:chExt cx="588520" cy="720096"/>
          </a:xfrm>
        </p:grpSpPr>
        <p:sp>
          <p:nvSpPr>
            <p:cNvPr id="1200" name="Google Shape;1200;p47"/>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47"/>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7"/>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7"/>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4" name="Google Shape;1204;p47"/>
          <p:cNvGrpSpPr/>
          <p:nvPr/>
        </p:nvGrpSpPr>
        <p:grpSpPr>
          <a:xfrm>
            <a:off x="7622791" y="843111"/>
            <a:ext cx="298405" cy="445762"/>
            <a:chOff x="11033597" y="1011159"/>
            <a:chExt cx="482075" cy="720133"/>
          </a:xfrm>
        </p:grpSpPr>
        <p:sp>
          <p:nvSpPr>
            <p:cNvPr id="1205" name="Google Shape;1205;p47"/>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6" name="Google Shape;1206;p47"/>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7" name="Google Shape;1207;p47"/>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8" name="Google Shape;1208;p47"/>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09" name="Google Shape;1209;p47"/>
          <p:cNvGrpSpPr/>
          <p:nvPr/>
        </p:nvGrpSpPr>
        <p:grpSpPr>
          <a:xfrm>
            <a:off x="6221656" y="797418"/>
            <a:ext cx="460705" cy="491455"/>
            <a:chOff x="8770051" y="937343"/>
            <a:chExt cx="744273" cy="793950"/>
          </a:xfrm>
        </p:grpSpPr>
        <p:sp>
          <p:nvSpPr>
            <p:cNvPr id="1210" name="Google Shape;1210;p47"/>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1" name="Google Shape;1211;p47"/>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7"/>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7"/>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7"/>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15" name="Google Shape;1215;p47"/>
            <p:cNvGrpSpPr/>
            <p:nvPr/>
          </p:nvGrpSpPr>
          <p:grpSpPr>
            <a:xfrm>
              <a:off x="8770051" y="937343"/>
              <a:ext cx="744273" cy="793950"/>
              <a:chOff x="6565437" y="1588001"/>
              <a:chExt cx="744273" cy="793950"/>
            </a:xfrm>
          </p:grpSpPr>
          <p:sp>
            <p:nvSpPr>
              <p:cNvPr id="1216" name="Google Shape;1216;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26" name="Google Shape;1226;p47"/>
          <p:cNvGrpSpPr/>
          <p:nvPr/>
        </p:nvGrpSpPr>
        <p:grpSpPr>
          <a:xfrm>
            <a:off x="4820520" y="797418"/>
            <a:ext cx="460705" cy="491455"/>
            <a:chOff x="6506504" y="937343"/>
            <a:chExt cx="744273" cy="793950"/>
          </a:xfrm>
        </p:grpSpPr>
        <p:sp>
          <p:nvSpPr>
            <p:cNvPr id="1227" name="Google Shape;1227;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8" name="Google Shape;1228;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30" name="Google Shape;1230;p47"/>
            <p:cNvGrpSpPr/>
            <p:nvPr/>
          </p:nvGrpSpPr>
          <p:grpSpPr>
            <a:xfrm>
              <a:off x="6506504" y="937343"/>
              <a:ext cx="744273" cy="793950"/>
              <a:chOff x="6565437" y="1588001"/>
              <a:chExt cx="744273" cy="793950"/>
            </a:xfrm>
          </p:grpSpPr>
          <p:sp>
            <p:nvSpPr>
              <p:cNvPr id="1231" name="Google Shape;1231;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41" name="Google Shape;1241;p47"/>
          <p:cNvGrpSpPr/>
          <p:nvPr/>
        </p:nvGrpSpPr>
        <p:grpSpPr>
          <a:xfrm>
            <a:off x="5521088" y="797418"/>
            <a:ext cx="460705" cy="491455"/>
            <a:chOff x="7638277" y="937343"/>
            <a:chExt cx="744273" cy="793950"/>
          </a:xfrm>
        </p:grpSpPr>
        <p:sp>
          <p:nvSpPr>
            <p:cNvPr id="1242" name="Google Shape;1242;p47"/>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3" name="Google Shape;1243;p47"/>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7"/>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7"/>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6" name="Google Shape;1246;p47"/>
            <p:cNvGrpSpPr/>
            <p:nvPr/>
          </p:nvGrpSpPr>
          <p:grpSpPr>
            <a:xfrm>
              <a:off x="7638277" y="937343"/>
              <a:ext cx="744273" cy="793950"/>
              <a:chOff x="6565437" y="1588001"/>
              <a:chExt cx="744273" cy="793950"/>
            </a:xfrm>
          </p:grpSpPr>
          <p:sp>
            <p:nvSpPr>
              <p:cNvPr id="1247" name="Google Shape;1247;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7" name="Google Shape;1257;p47"/>
          <p:cNvGrpSpPr/>
          <p:nvPr/>
        </p:nvGrpSpPr>
        <p:grpSpPr>
          <a:xfrm>
            <a:off x="3061198" y="2986973"/>
            <a:ext cx="445779" cy="400764"/>
            <a:chOff x="3778727" y="4460423"/>
            <a:chExt cx="720160" cy="647438"/>
          </a:xfrm>
        </p:grpSpPr>
        <p:sp>
          <p:nvSpPr>
            <p:cNvPr id="1258" name="Google Shape;1258;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5" name="Google Shape;1265;p47"/>
          <p:cNvGrpSpPr/>
          <p:nvPr/>
        </p:nvGrpSpPr>
        <p:grpSpPr>
          <a:xfrm>
            <a:off x="1138083" y="2972048"/>
            <a:ext cx="445680" cy="430613"/>
            <a:chOff x="557494" y="4436312"/>
            <a:chExt cx="720000" cy="695660"/>
          </a:xfrm>
        </p:grpSpPr>
        <p:sp>
          <p:nvSpPr>
            <p:cNvPr id="1266" name="Google Shape;1266;p47"/>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7"/>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7"/>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7"/>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0" name="Google Shape;1270;p47"/>
          <p:cNvGrpSpPr/>
          <p:nvPr/>
        </p:nvGrpSpPr>
        <p:grpSpPr>
          <a:xfrm>
            <a:off x="4343305" y="2964459"/>
            <a:ext cx="445833" cy="445792"/>
            <a:chOff x="5926265" y="4424051"/>
            <a:chExt cx="720246" cy="720181"/>
          </a:xfrm>
        </p:grpSpPr>
        <p:sp>
          <p:nvSpPr>
            <p:cNvPr id="1271" name="Google Shape;1271;p47"/>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7"/>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7"/>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7"/>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5" name="Google Shape;1275;p47"/>
          <p:cNvGrpSpPr/>
          <p:nvPr/>
        </p:nvGrpSpPr>
        <p:grpSpPr>
          <a:xfrm>
            <a:off x="1779066" y="2984013"/>
            <a:ext cx="445680" cy="406684"/>
            <a:chOff x="1631150" y="4455641"/>
            <a:chExt cx="720000" cy="657002"/>
          </a:xfrm>
        </p:grpSpPr>
        <p:sp>
          <p:nvSpPr>
            <p:cNvPr id="1276" name="Google Shape;1276;p47"/>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47"/>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7"/>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7"/>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7"/>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1" name="Google Shape;1281;p47"/>
          <p:cNvGrpSpPr/>
          <p:nvPr/>
        </p:nvGrpSpPr>
        <p:grpSpPr>
          <a:xfrm>
            <a:off x="2420095" y="2983429"/>
            <a:ext cx="445680" cy="407853"/>
            <a:chOff x="2704878" y="4454697"/>
            <a:chExt cx="720000" cy="658889"/>
          </a:xfrm>
        </p:grpSpPr>
        <p:sp>
          <p:nvSpPr>
            <p:cNvPr id="1282" name="Google Shape;1282;p47"/>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7"/>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7"/>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7"/>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7"/>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7"/>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8" name="Google Shape;1288;p47"/>
          <p:cNvGrpSpPr/>
          <p:nvPr/>
        </p:nvGrpSpPr>
        <p:grpSpPr>
          <a:xfrm>
            <a:off x="3702366" y="2985387"/>
            <a:ext cx="445549" cy="403935"/>
            <a:chOff x="4852681" y="4457861"/>
            <a:chExt cx="719788" cy="652561"/>
          </a:xfrm>
        </p:grpSpPr>
        <p:sp>
          <p:nvSpPr>
            <p:cNvPr id="1289" name="Google Shape;1289;p47"/>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0" name="Google Shape;1290;p47"/>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1" name="Google Shape;1291;p47"/>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2" name="Google Shape;1292;p47"/>
          <p:cNvGrpSpPr/>
          <p:nvPr/>
        </p:nvGrpSpPr>
        <p:grpSpPr>
          <a:xfrm>
            <a:off x="4984527" y="2975824"/>
            <a:ext cx="445818" cy="423063"/>
            <a:chOff x="7000306" y="4442411"/>
            <a:chExt cx="720224" cy="683463"/>
          </a:xfrm>
        </p:grpSpPr>
        <p:sp>
          <p:nvSpPr>
            <p:cNvPr id="1293" name="Google Shape;1293;p47"/>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4" name="Google Shape;1294;p47"/>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5" name="Google Shape;1295;p47"/>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6" name="Google Shape;1296;p47"/>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7" name="Google Shape;1297;p47"/>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8" name="Google Shape;1298;p47"/>
          <p:cNvGrpSpPr/>
          <p:nvPr/>
        </p:nvGrpSpPr>
        <p:grpSpPr>
          <a:xfrm>
            <a:off x="5625735" y="2973621"/>
            <a:ext cx="445779" cy="427468"/>
            <a:chOff x="8074325" y="4438852"/>
            <a:chExt cx="720160" cy="690579"/>
          </a:xfrm>
        </p:grpSpPr>
        <p:sp>
          <p:nvSpPr>
            <p:cNvPr id="1299" name="Google Shape;1299;p47"/>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0" name="Google Shape;1300;p47"/>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1" name="Google Shape;1301;p47"/>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47"/>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47"/>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4" name="Google Shape;1304;p47"/>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5" name="Google Shape;1305;p47"/>
          <p:cNvGrpSpPr/>
          <p:nvPr/>
        </p:nvGrpSpPr>
        <p:grpSpPr>
          <a:xfrm>
            <a:off x="6908080" y="2987570"/>
            <a:ext cx="445629" cy="399565"/>
            <a:chOff x="9878975" y="4425243"/>
            <a:chExt cx="719918" cy="645502"/>
          </a:xfrm>
        </p:grpSpPr>
        <p:sp>
          <p:nvSpPr>
            <p:cNvPr id="1306" name="Google Shape;1306;p47"/>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7"/>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7"/>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9" name="Google Shape;1309;p47"/>
          <p:cNvGrpSpPr/>
          <p:nvPr/>
        </p:nvGrpSpPr>
        <p:grpSpPr>
          <a:xfrm>
            <a:off x="7549097" y="2976371"/>
            <a:ext cx="445785" cy="421964"/>
            <a:chOff x="10914544" y="4407150"/>
            <a:chExt cx="720170" cy="681687"/>
          </a:xfrm>
        </p:grpSpPr>
        <p:sp>
          <p:nvSpPr>
            <p:cNvPr id="1310" name="Google Shape;1310;p47"/>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7"/>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7"/>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7"/>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4" name="Google Shape;1314;p47"/>
          <p:cNvGrpSpPr/>
          <p:nvPr/>
        </p:nvGrpSpPr>
        <p:grpSpPr>
          <a:xfrm>
            <a:off x="6266887" y="2984485"/>
            <a:ext cx="445805" cy="405735"/>
            <a:chOff x="8843122" y="4420259"/>
            <a:chExt cx="720202" cy="655469"/>
          </a:xfrm>
        </p:grpSpPr>
        <p:sp>
          <p:nvSpPr>
            <p:cNvPr id="1315" name="Google Shape;1315;p47"/>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7"/>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7"/>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7"/>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7"/>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7"/>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7"/>
          <p:cNvGrpSpPr/>
          <p:nvPr/>
        </p:nvGrpSpPr>
        <p:grpSpPr>
          <a:xfrm>
            <a:off x="3069757" y="2283047"/>
            <a:ext cx="445812" cy="394518"/>
            <a:chOff x="1510757" y="3225422"/>
            <a:chExt cx="720214" cy="637347"/>
          </a:xfrm>
        </p:grpSpPr>
        <p:sp>
          <p:nvSpPr>
            <p:cNvPr id="1322" name="Google Shape;1322;p47"/>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7"/>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7"/>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7"/>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7"/>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7"/>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7"/>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9" name="Google Shape;1329;p47"/>
          <p:cNvGrpSpPr/>
          <p:nvPr/>
        </p:nvGrpSpPr>
        <p:grpSpPr>
          <a:xfrm>
            <a:off x="3761148" y="2300567"/>
            <a:ext cx="445767" cy="359478"/>
            <a:chOff x="2595501" y="3253725"/>
            <a:chExt cx="720141" cy="580739"/>
          </a:xfrm>
        </p:grpSpPr>
        <p:sp>
          <p:nvSpPr>
            <p:cNvPr id="1330" name="Google Shape;1330;p47"/>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7"/>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7"/>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7"/>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4" name="Google Shape;1334;p47"/>
          <p:cNvGrpSpPr/>
          <p:nvPr/>
        </p:nvGrpSpPr>
        <p:grpSpPr>
          <a:xfrm>
            <a:off x="5143819" y="2257535"/>
            <a:ext cx="443879" cy="445541"/>
            <a:chOff x="4764809" y="3184208"/>
            <a:chExt cx="717090" cy="719775"/>
          </a:xfrm>
        </p:grpSpPr>
        <p:sp>
          <p:nvSpPr>
            <p:cNvPr id="1335" name="Google Shape;1335;p47"/>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7"/>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7"/>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8" name="Google Shape;1338;p47"/>
          <p:cNvGrpSpPr/>
          <p:nvPr/>
        </p:nvGrpSpPr>
        <p:grpSpPr>
          <a:xfrm>
            <a:off x="4452495" y="2286500"/>
            <a:ext cx="445746" cy="387612"/>
            <a:chOff x="3680173" y="3231000"/>
            <a:chExt cx="720106" cy="626190"/>
          </a:xfrm>
        </p:grpSpPr>
        <p:sp>
          <p:nvSpPr>
            <p:cNvPr id="1339" name="Google Shape;1339;p47"/>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7"/>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7"/>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2" name="Google Shape;1342;p47"/>
          <p:cNvGrpSpPr/>
          <p:nvPr/>
        </p:nvGrpSpPr>
        <p:grpSpPr>
          <a:xfrm>
            <a:off x="6524582" y="2257496"/>
            <a:ext cx="443283" cy="445620"/>
            <a:chOff x="6931035" y="3184144"/>
            <a:chExt cx="716128" cy="719903"/>
          </a:xfrm>
        </p:grpSpPr>
        <p:sp>
          <p:nvSpPr>
            <p:cNvPr id="1343" name="Google Shape;1343;p47"/>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7"/>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7"/>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7"/>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7" name="Google Shape;1347;p47"/>
          <p:cNvGrpSpPr/>
          <p:nvPr/>
        </p:nvGrpSpPr>
        <p:grpSpPr>
          <a:xfrm>
            <a:off x="5833276" y="2257448"/>
            <a:ext cx="445727" cy="445714"/>
            <a:chOff x="5846429" y="3184067"/>
            <a:chExt cx="720076" cy="720055"/>
          </a:xfrm>
        </p:grpSpPr>
        <p:sp>
          <p:nvSpPr>
            <p:cNvPr id="1348" name="Google Shape;1348;p47"/>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7"/>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7"/>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7"/>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2" name="Google Shape;1352;p47"/>
          <p:cNvGrpSpPr/>
          <p:nvPr/>
        </p:nvGrpSpPr>
        <p:grpSpPr>
          <a:xfrm>
            <a:off x="2520481" y="2257393"/>
            <a:ext cx="303698" cy="445825"/>
            <a:chOff x="655600" y="3183978"/>
            <a:chExt cx="490627" cy="720234"/>
          </a:xfrm>
        </p:grpSpPr>
        <p:sp>
          <p:nvSpPr>
            <p:cNvPr id="1353" name="Google Shape;1353;p47"/>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7"/>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7"/>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7"/>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7"/>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7"/>
          <p:cNvGrpSpPr/>
          <p:nvPr/>
        </p:nvGrpSpPr>
        <p:grpSpPr>
          <a:xfrm>
            <a:off x="7213443" y="2257509"/>
            <a:ext cx="189785" cy="445592"/>
            <a:chOff x="8011692" y="3184166"/>
            <a:chExt cx="306600" cy="719859"/>
          </a:xfrm>
        </p:grpSpPr>
        <p:sp>
          <p:nvSpPr>
            <p:cNvPr id="1359" name="Google Shape;1359;p47"/>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0" name="Google Shape;1360;p47"/>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1" name="Google Shape;1361;p47"/>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7"/>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7"/>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7"/>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5" name="Google Shape;1365;p47"/>
          <p:cNvGrpSpPr/>
          <p:nvPr/>
        </p:nvGrpSpPr>
        <p:grpSpPr>
          <a:xfrm>
            <a:off x="7648230" y="2257259"/>
            <a:ext cx="246199" cy="445516"/>
            <a:chOff x="4556125" y="630237"/>
            <a:chExt cx="3081338" cy="5568950"/>
          </a:xfrm>
        </p:grpSpPr>
        <p:sp>
          <p:nvSpPr>
            <p:cNvPr id="1366" name="Google Shape;1366;p47"/>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7" name="Google Shape;1367;p47"/>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7"/>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7"/>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7"/>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7"/>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7"/>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3" name="Google Shape;1373;p47"/>
          <p:cNvGrpSpPr/>
          <p:nvPr/>
        </p:nvGrpSpPr>
        <p:grpSpPr>
          <a:xfrm>
            <a:off x="1829253" y="2257459"/>
            <a:ext cx="445768" cy="445697"/>
            <a:chOff x="1674084" y="3214987"/>
            <a:chExt cx="720142" cy="720027"/>
          </a:xfrm>
        </p:grpSpPr>
        <p:sp>
          <p:nvSpPr>
            <p:cNvPr id="1374" name="Google Shape;1374;p47"/>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7"/>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7"/>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7"/>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7"/>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7"/>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7"/>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7"/>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7"/>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7"/>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7"/>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7"/>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6" name="Google Shape;1386;p47"/>
          <p:cNvGrpSpPr/>
          <p:nvPr/>
        </p:nvGrpSpPr>
        <p:grpSpPr>
          <a:xfrm>
            <a:off x="1138094" y="2257421"/>
            <a:ext cx="445578" cy="445773"/>
            <a:chOff x="557511" y="3214925"/>
            <a:chExt cx="719836" cy="720150"/>
          </a:xfrm>
        </p:grpSpPr>
        <p:sp>
          <p:nvSpPr>
            <p:cNvPr id="1387" name="Google Shape;1387;p47"/>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7"/>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7"/>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7"/>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1" name="Google Shape;1391;p47"/>
          <p:cNvGrpSpPr/>
          <p:nvPr/>
        </p:nvGrpSpPr>
        <p:grpSpPr>
          <a:xfrm>
            <a:off x="1081977" y="3693756"/>
            <a:ext cx="445905" cy="400522"/>
            <a:chOff x="1147762" y="1131887"/>
            <a:chExt cx="5137150" cy="4619626"/>
          </a:xfrm>
        </p:grpSpPr>
        <p:sp>
          <p:nvSpPr>
            <p:cNvPr id="1392" name="Google Shape;1392;p47"/>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7"/>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7"/>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5" name="Google Shape;1395;p47"/>
          <p:cNvGrpSpPr/>
          <p:nvPr/>
        </p:nvGrpSpPr>
        <p:grpSpPr>
          <a:xfrm>
            <a:off x="1879306" y="3687410"/>
            <a:ext cx="445901" cy="413282"/>
            <a:chOff x="1570037" y="1341437"/>
            <a:chExt cx="4943475" cy="4576762"/>
          </a:xfrm>
        </p:grpSpPr>
        <p:sp>
          <p:nvSpPr>
            <p:cNvPr id="1396" name="Google Shape;1396;p47"/>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7" name="Google Shape;1397;p47"/>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7"/>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7"/>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7"/>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7"/>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2" name="Google Shape;1402;p47"/>
          <p:cNvGrpSpPr/>
          <p:nvPr/>
        </p:nvGrpSpPr>
        <p:grpSpPr>
          <a:xfrm>
            <a:off x="4364629" y="3671511"/>
            <a:ext cx="441332" cy="445721"/>
            <a:chOff x="5770007" y="5489899"/>
            <a:chExt cx="712976" cy="720067"/>
          </a:xfrm>
        </p:grpSpPr>
        <p:sp>
          <p:nvSpPr>
            <p:cNvPr id="1403" name="Google Shape;1403;p47"/>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7"/>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7"/>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7"/>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7"/>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7"/>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7"/>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7"/>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7"/>
          <p:cNvGrpSpPr/>
          <p:nvPr/>
        </p:nvGrpSpPr>
        <p:grpSpPr>
          <a:xfrm>
            <a:off x="5157420" y="3693981"/>
            <a:ext cx="445651" cy="400824"/>
            <a:chOff x="7050768" y="5526199"/>
            <a:chExt cx="719953" cy="647534"/>
          </a:xfrm>
        </p:grpSpPr>
        <p:sp>
          <p:nvSpPr>
            <p:cNvPr id="1412" name="Google Shape;1412;p47"/>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7"/>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7"/>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7"/>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7"/>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7"/>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7"/>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7"/>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7"/>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7"/>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7"/>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7"/>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4" name="Google Shape;1424;p47"/>
          <p:cNvGrpSpPr/>
          <p:nvPr/>
        </p:nvGrpSpPr>
        <p:grpSpPr>
          <a:xfrm>
            <a:off x="6751936" y="3694051"/>
            <a:ext cx="445681" cy="400651"/>
            <a:chOff x="9626723" y="5526313"/>
            <a:chExt cx="720002" cy="647256"/>
          </a:xfrm>
        </p:grpSpPr>
        <p:sp>
          <p:nvSpPr>
            <p:cNvPr id="1425" name="Google Shape;1425;p47"/>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47"/>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7"/>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7"/>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7"/>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7"/>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7"/>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7"/>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7"/>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7"/>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7"/>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7"/>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7" name="Google Shape;1437;p47"/>
          <p:cNvGrpSpPr/>
          <p:nvPr/>
        </p:nvGrpSpPr>
        <p:grpSpPr>
          <a:xfrm>
            <a:off x="7549176" y="3671488"/>
            <a:ext cx="445582" cy="445743"/>
            <a:chOff x="10914672" y="5489861"/>
            <a:chExt cx="719842" cy="720102"/>
          </a:xfrm>
        </p:grpSpPr>
        <p:sp>
          <p:nvSpPr>
            <p:cNvPr id="1438" name="Google Shape;1438;p4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0" name="Google Shape;1450;p47"/>
          <p:cNvGrpSpPr/>
          <p:nvPr/>
        </p:nvGrpSpPr>
        <p:grpSpPr>
          <a:xfrm>
            <a:off x="5954636" y="3681752"/>
            <a:ext cx="445821" cy="425246"/>
            <a:chOff x="8338678" y="5506443"/>
            <a:chExt cx="720227" cy="686988"/>
          </a:xfrm>
        </p:grpSpPr>
        <p:sp>
          <p:nvSpPr>
            <p:cNvPr id="1451" name="Google Shape;1451;p4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7" name="Google Shape;1457;p47"/>
          <p:cNvGrpSpPr/>
          <p:nvPr/>
        </p:nvGrpSpPr>
        <p:grpSpPr>
          <a:xfrm>
            <a:off x="2676293" y="3736342"/>
            <a:ext cx="1336824" cy="316035"/>
            <a:chOff x="3042485" y="5594633"/>
            <a:chExt cx="2159652" cy="510557"/>
          </a:xfrm>
        </p:grpSpPr>
        <p:sp>
          <p:nvSpPr>
            <p:cNvPr id="1458" name="Google Shape;1458;p47"/>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7"/>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7"/>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7"/>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7"/>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7"/>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7"/>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7"/>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7"/>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7"/>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7"/>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7"/>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7"/>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7"/>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7"/>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3" name="Google Shape;1473;p47"/>
          <p:cNvGrpSpPr/>
          <p:nvPr/>
        </p:nvGrpSpPr>
        <p:grpSpPr>
          <a:xfrm>
            <a:off x="1879183" y="4379878"/>
            <a:ext cx="445738" cy="442950"/>
            <a:chOff x="1442627" y="5710929"/>
            <a:chExt cx="594318" cy="590600"/>
          </a:xfrm>
        </p:grpSpPr>
        <p:sp>
          <p:nvSpPr>
            <p:cNvPr id="1474" name="Google Shape;1474;p47"/>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7"/>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7"/>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7"/>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8" name="Google Shape;1478;p47"/>
          <p:cNvGrpSpPr/>
          <p:nvPr/>
        </p:nvGrpSpPr>
        <p:grpSpPr>
          <a:xfrm>
            <a:off x="6788033" y="4378458"/>
            <a:ext cx="373053" cy="445791"/>
            <a:chOff x="8095060" y="5664590"/>
            <a:chExt cx="497404" cy="594389"/>
          </a:xfrm>
        </p:grpSpPr>
        <p:grpSp>
          <p:nvGrpSpPr>
            <p:cNvPr id="1479" name="Google Shape;1479;p47"/>
            <p:cNvGrpSpPr/>
            <p:nvPr/>
          </p:nvGrpSpPr>
          <p:grpSpPr>
            <a:xfrm>
              <a:off x="8095060" y="5969027"/>
              <a:ext cx="497404" cy="289951"/>
              <a:chOff x="8095060" y="5969027"/>
              <a:chExt cx="497404" cy="289951"/>
            </a:xfrm>
          </p:grpSpPr>
          <p:sp>
            <p:nvSpPr>
              <p:cNvPr id="1480" name="Google Shape;1480;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3" name="Google Shape;1483;p47"/>
            <p:cNvGrpSpPr/>
            <p:nvPr/>
          </p:nvGrpSpPr>
          <p:grpSpPr>
            <a:xfrm>
              <a:off x="8095060" y="5867832"/>
              <a:ext cx="497404" cy="289312"/>
              <a:chOff x="8095060" y="5867832"/>
              <a:chExt cx="497404" cy="289312"/>
            </a:xfrm>
          </p:grpSpPr>
          <p:sp>
            <p:nvSpPr>
              <p:cNvPr id="1484" name="Google Shape;1484;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7" name="Google Shape;1487;p47"/>
            <p:cNvGrpSpPr/>
            <p:nvPr/>
          </p:nvGrpSpPr>
          <p:grpSpPr>
            <a:xfrm>
              <a:off x="8095060" y="5765998"/>
              <a:ext cx="497404" cy="289312"/>
              <a:chOff x="8095060" y="5765998"/>
              <a:chExt cx="497404" cy="289312"/>
            </a:xfrm>
          </p:grpSpPr>
          <p:sp>
            <p:nvSpPr>
              <p:cNvPr id="1488" name="Google Shape;1488;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1" name="Google Shape;1491;p47"/>
            <p:cNvGrpSpPr/>
            <p:nvPr/>
          </p:nvGrpSpPr>
          <p:grpSpPr>
            <a:xfrm>
              <a:off x="8095060" y="5664590"/>
              <a:ext cx="497404" cy="290164"/>
              <a:chOff x="8095060" y="5664590"/>
              <a:chExt cx="497404" cy="290164"/>
            </a:xfrm>
          </p:grpSpPr>
          <p:sp>
            <p:nvSpPr>
              <p:cNvPr id="1492" name="Google Shape;1492;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95" name="Google Shape;1495;p47"/>
          <p:cNvGrpSpPr/>
          <p:nvPr/>
        </p:nvGrpSpPr>
        <p:grpSpPr>
          <a:xfrm>
            <a:off x="2870825" y="4378486"/>
            <a:ext cx="557162" cy="445734"/>
            <a:chOff x="4607809" y="5664627"/>
            <a:chExt cx="742883" cy="594312"/>
          </a:xfrm>
        </p:grpSpPr>
        <p:sp>
          <p:nvSpPr>
            <p:cNvPr id="1496" name="Google Shape;1496;p47"/>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7"/>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7"/>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7"/>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7"/>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7"/>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7"/>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7"/>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4" name="Google Shape;1504;p47"/>
          <p:cNvGrpSpPr/>
          <p:nvPr/>
        </p:nvGrpSpPr>
        <p:grpSpPr>
          <a:xfrm>
            <a:off x="3973890" y="4378543"/>
            <a:ext cx="1079865" cy="445620"/>
            <a:chOff x="2571250" y="5664711"/>
            <a:chExt cx="1439820" cy="594160"/>
          </a:xfrm>
        </p:grpSpPr>
        <p:sp>
          <p:nvSpPr>
            <p:cNvPr id="1505" name="Google Shape;1505;p47"/>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6" name="Google Shape;1506;p47"/>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07" name="Google Shape;1507;p47"/>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8" name="Google Shape;1508;p47"/>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09" name="Google Shape;1509;p47"/>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0" name="Google Shape;1510;p47"/>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1" name="Google Shape;1511;p47"/>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2" name="Google Shape;1512;p47"/>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3" name="Google Shape;1513;p47"/>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4" name="Google Shape;1514;p47"/>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5" name="Google Shape;1515;p47"/>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6" name="Google Shape;1516;p47"/>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7" name="Google Shape;1517;p47"/>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8" name="Google Shape;1518;p47"/>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9" name="Google Shape;1519;p47"/>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0" name="Google Shape;1520;p47"/>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1" name="Google Shape;1521;p47"/>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2" name="Google Shape;1522;p47"/>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47"/>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4" name="Google Shape;1524;p47"/>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47"/>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6" name="Google Shape;1526;p47"/>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47"/>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8" name="Google Shape;1528;p47"/>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29" name="Google Shape;1529;p47"/>
          <p:cNvGrpSpPr/>
          <p:nvPr/>
        </p:nvGrpSpPr>
        <p:grpSpPr>
          <a:xfrm>
            <a:off x="5599659" y="4378335"/>
            <a:ext cx="642470" cy="446036"/>
            <a:chOff x="6332670" y="5663946"/>
            <a:chExt cx="856627" cy="594715"/>
          </a:xfrm>
        </p:grpSpPr>
        <p:grpSp>
          <p:nvGrpSpPr>
            <p:cNvPr id="1530" name="Google Shape;1530;p47"/>
            <p:cNvGrpSpPr/>
            <p:nvPr/>
          </p:nvGrpSpPr>
          <p:grpSpPr>
            <a:xfrm>
              <a:off x="6392364" y="5663946"/>
              <a:ext cx="796933" cy="185801"/>
              <a:chOff x="3321050" y="1066800"/>
              <a:chExt cx="6505573" cy="1508125"/>
            </a:xfrm>
          </p:grpSpPr>
          <p:sp>
            <p:nvSpPr>
              <p:cNvPr id="1531" name="Google Shape;1531;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7"/>
            <p:cNvGrpSpPr/>
            <p:nvPr/>
          </p:nvGrpSpPr>
          <p:grpSpPr>
            <a:xfrm flipH="1">
              <a:off x="6332670" y="5868403"/>
              <a:ext cx="796933" cy="185801"/>
              <a:chOff x="3321050" y="1066800"/>
              <a:chExt cx="6505573" cy="1508125"/>
            </a:xfrm>
          </p:grpSpPr>
          <p:sp>
            <p:nvSpPr>
              <p:cNvPr id="1534" name="Google Shape;1534;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6" name="Google Shape;1536;p47"/>
            <p:cNvGrpSpPr/>
            <p:nvPr/>
          </p:nvGrpSpPr>
          <p:grpSpPr>
            <a:xfrm>
              <a:off x="6392364" y="6072860"/>
              <a:ext cx="796933" cy="185801"/>
              <a:chOff x="3321050" y="1066800"/>
              <a:chExt cx="6505573" cy="1508125"/>
            </a:xfrm>
          </p:grpSpPr>
          <p:sp>
            <p:nvSpPr>
              <p:cNvPr id="1537" name="Google Shape;1537;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39" name="Google Shape;1539;p47"/>
          <p:cNvSpPr txBox="1">
            <a:spLocks noGrp="1"/>
          </p:cNvSpPr>
          <p:nvPr>
            <p:ph type="title"/>
          </p:nvPr>
        </p:nvSpPr>
        <p:spPr>
          <a:xfrm>
            <a:off x="855300" y="249075"/>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1540" name="Google Shape;1540;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48"/>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lt1"/>
                </a:solidFill>
                <a:latin typeface="Titillium Web"/>
                <a:ea typeface="Titillium Web"/>
                <a:cs typeface="Titillium Web"/>
                <a:sym typeface="Titillium Web"/>
              </a:rPr>
              <a:t>✋👆👉👍👤👦👧👨👩👪💃🏃💑❤😂😉😋😒😭👶😸🐟🍒🍔💣📌📖🔨🎃🎈🎨🏈🏰🌏🔌🔑</a:t>
            </a:r>
            <a:r>
              <a:rPr lang="en" sz="2400">
                <a:solidFill>
                  <a:srgbClr val="0037B3"/>
                </a:solidFill>
                <a:highlight>
                  <a:srgbClr val="7DFFB1"/>
                </a:highlight>
                <a:latin typeface="Titillium Web"/>
                <a:ea typeface="Titillium Web"/>
                <a:cs typeface="Titillium Web"/>
                <a:sym typeface="Titillium Web"/>
              </a:rPr>
              <a:t> and many more...</a:t>
            </a:r>
            <a:endParaRPr sz="2400">
              <a:solidFill>
                <a:srgbClr val="0037B3"/>
              </a:solidFill>
              <a:highlight>
                <a:srgbClr val="7DFFB1"/>
              </a:highlight>
              <a:latin typeface="Titillium Web"/>
              <a:ea typeface="Titillium Web"/>
              <a:cs typeface="Titillium Web"/>
              <a:sym typeface="Titillium Web"/>
            </a:endParaRPr>
          </a:p>
        </p:txBody>
      </p:sp>
      <p:sp>
        <p:nvSpPr>
          <p:cNvPr id="1546" name="Google Shape;1546;p4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79</a:t>
            </a:fld>
            <a:endParaRPr/>
          </a:p>
        </p:txBody>
      </p:sp>
      <p:sp>
        <p:nvSpPr>
          <p:cNvPr id="1547" name="Google Shape;1547;p48"/>
          <p:cNvSpPr txBox="1">
            <a:spLocks noGrp="1"/>
          </p:cNvSpPr>
          <p:nvPr>
            <p:ph type="body" idx="1"/>
          </p:nvPr>
        </p:nvSpPr>
        <p:spPr>
          <a:xfrm>
            <a:off x="731900" y="856425"/>
            <a:ext cx="6486300" cy="11511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b="1"/>
              <a:t>You can also use any emoji as an icon!</a:t>
            </a:r>
            <a:endParaRPr sz="1400" b="1"/>
          </a:p>
          <a:p>
            <a:pPr marL="0" lvl="0" indent="0" algn="l" rtl="0">
              <a:spcBef>
                <a:spcPts val="600"/>
              </a:spcBef>
              <a:spcAft>
                <a:spcPts val="0"/>
              </a:spcAft>
              <a:buClr>
                <a:schemeClr val="dk1"/>
              </a:buClr>
              <a:buSzPts val="1100"/>
              <a:buFont typeface="Arial"/>
              <a:buNone/>
            </a:pPr>
            <a:r>
              <a:rPr lang="en" sz="1400" b="1"/>
              <a:t>And of course it resizes without losing quality.</a:t>
            </a:r>
            <a:endParaRPr sz="1400" b="1"/>
          </a:p>
          <a:p>
            <a:pPr marL="0" lvl="0" indent="0" algn="l" rtl="0">
              <a:spcBef>
                <a:spcPts val="600"/>
              </a:spcBef>
              <a:spcAft>
                <a:spcPts val="0"/>
              </a:spcAft>
              <a:buNone/>
            </a:pPr>
            <a:r>
              <a:rPr lang="en" sz="1400" b="1"/>
              <a:t>How? Follow Google instructions https://twitter.com/googledocs/status/730087240156643328</a:t>
            </a:r>
            <a:endParaRPr sz="14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 name="CuadroTexto 3">
            <a:extLst>
              <a:ext uri="{FF2B5EF4-FFF2-40B4-BE49-F238E27FC236}">
                <a16:creationId xmlns:a16="http://schemas.microsoft.com/office/drawing/2014/main" id="{4A40AAE3-830F-227E-AE2D-AB99D505D049}"/>
              </a:ext>
            </a:extLst>
          </p:cNvPr>
          <p:cNvSpPr txBox="1"/>
          <p:nvPr/>
        </p:nvSpPr>
        <p:spPr>
          <a:xfrm>
            <a:off x="754912" y="2272858"/>
            <a:ext cx="4572000" cy="1323439"/>
          </a:xfrm>
          <a:prstGeom prst="rect">
            <a:avLst/>
          </a:prstGeom>
          <a:noFill/>
        </p:spPr>
        <p:txBody>
          <a:bodyPr wrap="square">
            <a:spAutoFit/>
          </a:bodyPr>
          <a:lstStyle/>
          <a:p>
            <a:r>
              <a:rPr lang="es-MX" sz="2000" b="1" dirty="0">
                <a:solidFill>
                  <a:schemeClr val="bg1"/>
                </a:solidFill>
              </a:rPr>
              <a:t>Mejor eficiencia del personal de TI:</a:t>
            </a:r>
            <a:r>
              <a:rPr lang="es-MX" sz="2000" dirty="0">
                <a:solidFill>
                  <a:schemeClr val="bg1"/>
                </a:solidFill>
              </a:rPr>
              <a:t> Nos facilitarán el manejo de la red, debido a que diferentes usuarios pueden compartir una misma VLAN</a:t>
            </a:r>
          </a:p>
        </p:txBody>
      </p:sp>
    </p:spTree>
    <p:extLst>
      <p:ext uri="{BB962C8B-B14F-4D97-AF65-F5344CB8AC3E}">
        <p14:creationId xmlns:p14="http://schemas.microsoft.com/office/powerpoint/2010/main" val="39209400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51"/>
        <p:cNvGrpSpPr/>
        <p:nvPr/>
      </p:nvGrpSpPr>
      <p:grpSpPr>
        <a:xfrm>
          <a:off x="0" y="0"/>
          <a:ext cx="0" cy="0"/>
          <a:chOff x="0" y="0"/>
          <a:chExt cx="0" cy="0"/>
        </a:xfrm>
      </p:grpSpPr>
      <p:pic>
        <p:nvPicPr>
          <p:cNvPr id="1552" name="Google Shape;1552;p49">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53" name="Google Shape;1553;p49"/>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54" name="Google Shape;1554;p49"/>
          <p:cNvGrpSpPr/>
          <p:nvPr/>
        </p:nvGrpSpPr>
        <p:grpSpPr>
          <a:xfrm>
            <a:off x="690575" y="3290132"/>
            <a:ext cx="7762851" cy="892418"/>
            <a:chOff x="801125" y="3213932"/>
            <a:chExt cx="7762851" cy="892418"/>
          </a:xfrm>
        </p:grpSpPr>
        <p:grpSp>
          <p:nvGrpSpPr>
            <p:cNvPr id="1555" name="Google Shape;1555;p49"/>
            <p:cNvGrpSpPr/>
            <p:nvPr/>
          </p:nvGrpSpPr>
          <p:grpSpPr>
            <a:xfrm>
              <a:off x="4845759" y="3213932"/>
              <a:ext cx="1695900" cy="892418"/>
              <a:chOff x="4845759" y="3213932"/>
              <a:chExt cx="1695900" cy="892418"/>
            </a:xfrm>
          </p:grpSpPr>
          <p:sp>
            <p:nvSpPr>
              <p:cNvPr id="1556" name="Google Shape;1556;p49"/>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57" name="Google Shape;1557;p49"/>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58" name="Google Shape;1558;p49"/>
            <p:cNvGrpSpPr/>
            <p:nvPr/>
          </p:nvGrpSpPr>
          <p:grpSpPr>
            <a:xfrm>
              <a:off x="2823442" y="3214222"/>
              <a:ext cx="1695900" cy="892128"/>
              <a:chOff x="2823442" y="3214222"/>
              <a:chExt cx="1695900" cy="892128"/>
            </a:xfrm>
          </p:grpSpPr>
          <p:sp>
            <p:nvSpPr>
              <p:cNvPr id="1559" name="Google Shape;1559;p49"/>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60" name="Google Shape;1560;p49"/>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61" name="Google Shape;1561;p49"/>
            <p:cNvGrpSpPr/>
            <p:nvPr/>
          </p:nvGrpSpPr>
          <p:grpSpPr>
            <a:xfrm>
              <a:off x="6868076" y="3213932"/>
              <a:ext cx="1695900" cy="892418"/>
              <a:chOff x="6868076" y="3213932"/>
              <a:chExt cx="1695900" cy="892418"/>
            </a:xfrm>
          </p:grpSpPr>
          <p:sp>
            <p:nvSpPr>
              <p:cNvPr id="1562" name="Google Shape;1562;p49"/>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63" name="Google Shape;1563;p49"/>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64" name="Google Shape;1564;p49"/>
            <p:cNvGrpSpPr/>
            <p:nvPr/>
          </p:nvGrpSpPr>
          <p:grpSpPr>
            <a:xfrm>
              <a:off x="801125" y="3214206"/>
              <a:ext cx="1695900" cy="892144"/>
              <a:chOff x="801125" y="3214206"/>
              <a:chExt cx="1695900" cy="892144"/>
            </a:xfrm>
          </p:grpSpPr>
          <p:sp>
            <p:nvSpPr>
              <p:cNvPr id="1565" name="Google Shape;1565;p49"/>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66" name="Google Shape;1566;p49"/>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3" name="CuadroTexto 2">
            <a:extLst>
              <a:ext uri="{FF2B5EF4-FFF2-40B4-BE49-F238E27FC236}">
                <a16:creationId xmlns:a16="http://schemas.microsoft.com/office/drawing/2014/main" id="{2E003DBB-F18F-90AB-0F53-6FFC422B3DE1}"/>
              </a:ext>
            </a:extLst>
          </p:cNvPr>
          <p:cNvSpPr txBox="1"/>
          <p:nvPr/>
        </p:nvSpPr>
        <p:spPr>
          <a:xfrm>
            <a:off x="616688" y="2039557"/>
            <a:ext cx="4827181" cy="2308324"/>
          </a:xfrm>
          <a:prstGeom prst="rect">
            <a:avLst/>
          </a:prstGeom>
          <a:noFill/>
        </p:spPr>
        <p:txBody>
          <a:bodyPr wrap="square">
            <a:spAutoFit/>
          </a:bodyPr>
          <a:lstStyle/>
          <a:p>
            <a:r>
              <a:rPr lang="es-MX" sz="2400" b="1" dirty="0">
                <a:solidFill>
                  <a:schemeClr val="bg1"/>
                </a:solidFill>
              </a:rPr>
              <a:t>Administración de aplicaciones y proyectos simples: </a:t>
            </a:r>
            <a:r>
              <a:rPr lang="es-MX" sz="2400" dirty="0">
                <a:solidFill>
                  <a:schemeClr val="bg1"/>
                </a:solidFill>
              </a:rPr>
              <a:t>Estas redes pueden agregar dispositivos y usuarios para admitir ciertos requisitos geográficos o de tipo comercial. </a:t>
            </a:r>
          </a:p>
        </p:txBody>
      </p:sp>
    </p:spTree>
    <p:extLst>
      <p:ext uri="{BB962C8B-B14F-4D97-AF65-F5344CB8AC3E}">
        <p14:creationId xmlns:p14="http://schemas.microsoft.com/office/powerpoint/2010/main" val="3657399823"/>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4614</TotalTime>
  <Words>4507</Words>
  <Application>Microsoft Office PowerPoint</Application>
  <PresentationFormat>Presentación en pantalla (16:9)</PresentationFormat>
  <Paragraphs>561</Paragraphs>
  <Slides>80</Slides>
  <Notes>80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80</vt:i4>
      </vt:variant>
    </vt:vector>
  </HeadingPairs>
  <TitlesOfParts>
    <vt:vector size="88" baseType="lpstr">
      <vt:lpstr>Montserrat</vt:lpstr>
      <vt:lpstr>Symbol</vt:lpstr>
      <vt:lpstr>Chivo Light</vt:lpstr>
      <vt:lpstr>Titillium Web Light</vt:lpstr>
      <vt:lpstr>Arial</vt:lpstr>
      <vt:lpstr>Titillium Web</vt:lpstr>
      <vt:lpstr>Calibri</vt:lpstr>
      <vt:lpstr>Ninacor template</vt:lpstr>
      <vt:lpstr>Redes VLan </vt:lpstr>
      <vt:lpstr>2.- Redes Vlan</vt:lpstr>
      <vt:lpstr>2.- Redes Vlan</vt:lpstr>
      <vt:lpstr>2.- Redes Vlan</vt:lpstr>
      <vt:lpstr>2.- Redes Vlan</vt:lpstr>
      <vt:lpstr>2.- Redes Vlan</vt:lpstr>
      <vt:lpstr>2.- Redes Vlan</vt:lpstr>
      <vt:lpstr>2.- Redes Vlan</vt:lpstr>
      <vt:lpstr>2.- Redes Vlan</vt:lpstr>
      <vt:lpstr>2.- Redes Vlan</vt:lpstr>
      <vt:lpstr>2.- Redes Vlan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Presentación de PowerPoint</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Presentación de PowerPoint</vt:lpstr>
      <vt:lpstr>Diagrams and infographics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VLan </dc:title>
  <dc:creator>The Skrapy</dc:creator>
  <cp:lastModifiedBy>Gregorio Castillo Jr</cp:lastModifiedBy>
  <cp:revision>11</cp:revision>
  <dcterms:modified xsi:type="dcterms:W3CDTF">2022-09-12T16:18:18Z</dcterms:modified>
</cp:coreProperties>
</file>